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1.xml" ContentType="application/vnd.openxmlformats-officedocument.presentationml.tags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ags/tag3.xml" ContentType="application/vnd.openxmlformats-officedocument.presentationml.tags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4.xml" ContentType="application/vnd.openxmlformats-officedocument.theme+xml"/>
  <Override PartName="/ppt/tags/tag4.xml" ContentType="application/vnd.openxmlformats-officedocument.presentationml.tags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5.xml" ContentType="application/vnd.openxmlformats-officedocument.theme+xml"/>
  <Override PartName="/ppt/tags/tag5.xml" ContentType="application/vnd.openxmlformats-officedocument.presentationml.tags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6.xml" ContentType="application/vnd.openxmlformats-officedocument.theme+xml"/>
  <Override PartName="/ppt/tags/tag6.xml" ContentType="application/vnd.openxmlformats-officedocument.presentationml.tags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68" r:id="rId5"/>
    <p:sldMasterId id="2147483790" r:id="rId6"/>
    <p:sldMasterId id="2147483810" r:id="rId7"/>
    <p:sldMasterId id="2147483830" r:id="rId8"/>
    <p:sldMasterId id="2147483850" r:id="rId9"/>
    <p:sldMasterId id="2147483870" r:id="rId10"/>
  </p:sldMasterIdLst>
  <p:notesMasterIdLst>
    <p:notesMasterId r:id="rId39"/>
  </p:notesMasterIdLst>
  <p:sldIdLst>
    <p:sldId id="256" r:id="rId11"/>
    <p:sldId id="1267" r:id="rId12"/>
    <p:sldId id="1352" r:id="rId13"/>
    <p:sldId id="1272" r:id="rId14"/>
    <p:sldId id="1270" r:id="rId15"/>
    <p:sldId id="1396" r:id="rId16"/>
    <p:sldId id="1399" r:id="rId17"/>
    <p:sldId id="1401" r:id="rId18"/>
    <p:sldId id="1397" r:id="rId19"/>
    <p:sldId id="1268" r:id="rId20"/>
    <p:sldId id="1353" r:id="rId21"/>
    <p:sldId id="1354" r:id="rId22"/>
    <p:sldId id="1355" r:id="rId23"/>
    <p:sldId id="1356" r:id="rId24"/>
    <p:sldId id="1400" r:id="rId25"/>
    <p:sldId id="1274" r:id="rId26"/>
    <p:sldId id="1395" r:id="rId27"/>
    <p:sldId id="1334" r:id="rId28"/>
    <p:sldId id="1357" r:id="rId29"/>
    <p:sldId id="1335" r:id="rId30"/>
    <p:sldId id="1368" r:id="rId31"/>
    <p:sldId id="1392" r:id="rId32"/>
    <p:sldId id="1394" r:id="rId33"/>
    <p:sldId id="1336" r:id="rId34"/>
    <p:sldId id="1358" r:id="rId35"/>
    <p:sldId id="1307" r:id="rId36"/>
    <p:sldId id="1359" r:id="rId37"/>
    <p:sldId id="1305" r:id="rId38"/>
  </p:sldIdLst>
  <p:sldSz cx="9144000" cy="6858000" type="screen4x3"/>
  <p:notesSz cx="6858000" cy="9144000"/>
  <p:embeddedFontLst>
    <p:embeddedFont>
      <p:font typeface="Credit Suisse Headline" panose="020B0504030101020102" charset="0"/>
      <p:regular r:id="rId40"/>
      <p:bold r:id="rId41"/>
    </p:embeddedFont>
    <p:embeddedFont>
      <p:font typeface="Credit Suisse Type Light" panose="020B0703040503020204" charset="0"/>
      <p:regular r:id="rId42"/>
      <p:bold r:id="rId43"/>
      <p:italic r:id="rId44"/>
    </p:embeddedFont>
    <p:embeddedFont>
      <p:font typeface="Credit Suisse Type Roman" panose="020B0A03040503020204" charset="0"/>
      <p:regular r:id="rId45"/>
      <p:bold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 to our new PPT" id="{8196B382-D0B5-4C61-BE33-234C0CB32CEF}">
          <p14:sldIdLst>
            <p14:sldId id="256"/>
            <p14:sldId id="1267"/>
            <p14:sldId id="1352"/>
            <p14:sldId id="1272"/>
            <p14:sldId id="1270"/>
            <p14:sldId id="1396"/>
            <p14:sldId id="1399"/>
            <p14:sldId id="1401"/>
            <p14:sldId id="1397"/>
            <p14:sldId id="1268"/>
            <p14:sldId id="1353"/>
            <p14:sldId id="1354"/>
            <p14:sldId id="1355"/>
            <p14:sldId id="1356"/>
            <p14:sldId id="1400"/>
            <p14:sldId id="1274"/>
            <p14:sldId id="1395"/>
            <p14:sldId id="1334"/>
            <p14:sldId id="1357"/>
            <p14:sldId id="1335"/>
            <p14:sldId id="1368"/>
            <p14:sldId id="1392"/>
            <p14:sldId id="1394"/>
            <p14:sldId id="1336"/>
            <p14:sldId id="1358"/>
            <p14:sldId id="1307"/>
            <p14:sldId id="1359"/>
            <p14:sldId id="1305"/>
          </p14:sldIdLst>
        </p14:section>
      </p14:sectionLst>
    </p:ext>
    <p:ext uri="{EFAFB233-063F-42B5-8137-9DF3F51BA10A}">
      <p15:sldGuideLst xmlns:p15="http://schemas.microsoft.com/office/powerpoint/2012/main">
        <p15:guide id="2" pos="2948">
          <p15:clr>
            <a:srgbClr val="A4A3A4"/>
          </p15:clr>
        </p15:guide>
        <p15:guide id="3" orient="horz" pos="3838">
          <p15:clr>
            <a:srgbClr val="A4A3A4"/>
          </p15:clr>
        </p15:guide>
        <p15:guide id="4" pos="2812">
          <p15:clr>
            <a:srgbClr val="A4A3A4"/>
          </p15:clr>
        </p15:guide>
        <p15:guide id="6" pos="5624">
          <p15:clr>
            <a:srgbClr val="A4A3A4"/>
          </p15:clr>
        </p15:guide>
        <p15:guide id="7" pos="2880" userDrawn="1">
          <p15:clr>
            <a:srgbClr val="A4A3A4"/>
          </p15:clr>
        </p15:guide>
        <p15:guide id="8" orient="horz" pos="618" userDrawn="1">
          <p15:clr>
            <a:srgbClr val="A4A3A4"/>
          </p15:clr>
        </p15:guide>
        <p15:guide id="10" orient="horz" pos="338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AEAEA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27AC94-005D-4961-AEA9-9EC7019818D4}" v="64" dt="2025-06-18T18:17:30.8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2948"/>
        <p:guide orient="horz" pos="3838"/>
        <p:guide pos="2812"/>
        <p:guide pos="5624"/>
        <p:guide pos="2880"/>
        <p:guide orient="horz" pos="618"/>
        <p:guide orient="horz" pos="3385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font" Target="fonts/font3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Master" Target="slideMasters/slideMaster3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9" Type="http://schemas.openxmlformats.org/officeDocument/2006/relationships/slide" Target="slides/slide19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49" Type="http://schemas.openxmlformats.org/officeDocument/2006/relationships/theme" Target="theme/theme1.xml"/><Relationship Id="rId10" Type="http://schemas.openxmlformats.org/officeDocument/2006/relationships/slideMaster" Target="slideMasters/slideMaster6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openxmlformats.org/officeDocument/2006/relationships/font" Target="fonts/font5.fntdata"/><Relationship Id="rId52" Type="http://schemas.microsoft.com/office/2015/10/relationships/revisionInfo" Target="revisionInfo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5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font" Target="fonts/font4.fntdata"/><Relationship Id="rId48" Type="http://schemas.openxmlformats.org/officeDocument/2006/relationships/viewProps" Target="viewProps.xml"/><Relationship Id="rId8" Type="http://schemas.openxmlformats.org/officeDocument/2006/relationships/slideMaster" Target="slideMasters/slideMaster4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46" Type="http://schemas.openxmlformats.org/officeDocument/2006/relationships/font" Target="fonts/font7.fntdata"/><Relationship Id="rId20" Type="http://schemas.openxmlformats.org/officeDocument/2006/relationships/slide" Target="slides/slide10.xml"/><Relationship Id="rId41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ässler, Oliver (JPKA 2)" userId="9a89f36f-748e-4f00-b20c-72cbec80bd4a" providerId="ADAL" clId="{5D27AC94-005D-4961-AEA9-9EC7019818D4}"/>
    <pc:docChg chg="undo custSel addSld delSld modSld modSection">
      <pc:chgData name="Fässler, Oliver (JPKA 2)" userId="9a89f36f-748e-4f00-b20c-72cbec80bd4a" providerId="ADAL" clId="{5D27AC94-005D-4961-AEA9-9EC7019818D4}" dt="2025-06-18T18:17:30.884" v="2764" actId="20577"/>
      <pc:docMkLst>
        <pc:docMk/>
      </pc:docMkLst>
      <pc:sldChg chg="modSp mod">
        <pc:chgData name="Fässler, Oliver (JPKA 2)" userId="9a89f36f-748e-4f00-b20c-72cbec80bd4a" providerId="ADAL" clId="{5D27AC94-005D-4961-AEA9-9EC7019818D4}" dt="2025-06-18T18:17:30.884" v="2764" actId="20577"/>
        <pc:sldMkLst>
          <pc:docMk/>
          <pc:sldMk cId="1889315251" sldId="256"/>
        </pc:sldMkLst>
        <pc:spChg chg="mod">
          <ac:chgData name="Fässler, Oliver (JPKA 2)" userId="9a89f36f-748e-4f00-b20c-72cbec80bd4a" providerId="ADAL" clId="{5D27AC94-005D-4961-AEA9-9EC7019818D4}" dt="2025-06-18T18:17:30.884" v="2764" actId="20577"/>
          <ac:spMkLst>
            <pc:docMk/>
            <pc:sldMk cId="1889315251" sldId="256"/>
            <ac:spMk id="4" creationId="{E8171A31-F64B-4FDA-B75D-D7E690871B45}"/>
          </ac:spMkLst>
        </pc:sp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083717802" sldId="258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190879596" sldId="1255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114517570" sldId="1259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106257885" sldId="126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958020560" sldId="1261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111006758" sldId="1262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927570063" sldId="1263"/>
        </pc:sldMkLst>
      </pc:sldChg>
      <pc:sldChg chg="modSp del mod">
        <pc:chgData name="Fässler, Oliver (JPKA 2)" userId="9a89f36f-748e-4f00-b20c-72cbec80bd4a" providerId="ADAL" clId="{5D27AC94-005D-4961-AEA9-9EC7019818D4}" dt="2025-04-11T11:24:07.714" v="2519" actId="47"/>
        <pc:sldMkLst>
          <pc:docMk/>
          <pc:sldMk cId="1823254795" sldId="1266"/>
        </pc:sldMkLst>
      </pc:sldChg>
      <pc:sldChg chg="modSp mod">
        <pc:chgData name="Fässler, Oliver (JPKA 2)" userId="9a89f36f-748e-4f00-b20c-72cbec80bd4a" providerId="ADAL" clId="{5D27AC94-005D-4961-AEA9-9EC7019818D4}" dt="2025-06-18T18:15:14.443" v="2701"/>
        <pc:sldMkLst>
          <pc:docMk/>
          <pc:sldMk cId="3847680607" sldId="1267"/>
        </pc:sldMkLst>
        <pc:graphicFrameChg chg="mod">
          <ac:chgData name="Fässler, Oliver (JPKA 2)" userId="9a89f36f-748e-4f00-b20c-72cbec80bd4a" providerId="ADAL" clId="{5D27AC94-005D-4961-AEA9-9EC7019818D4}" dt="2025-06-18T18:15:14.443" v="2701"/>
          <ac:graphicFrameMkLst>
            <pc:docMk/>
            <pc:sldMk cId="3847680607" sldId="1267"/>
            <ac:graphicFrameMk id="7" creationId="{69DBEC6F-8A14-E292-4137-BCAA0196DD48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37.111" v="2716"/>
        <pc:sldMkLst>
          <pc:docMk/>
          <pc:sldMk cId="1754772826" sldId="1268"/>
        </pc:sldMkLst>
        <pc:graphicFrameChg chg="mod">
          <ac:chgData name="Fässler, Oliver (JPKA 2)" userId="9a89f36f-748e-4f00-b20c-72cbec80bd4a" providerId="ADAL" clId="{5D27AC94-005D-4961-AEA9-9EC7019818D4}" dt="2025-06-18T18:15:37.111" v="2716"/>
          <ac:graphicFrameMkLst>
            <pc:docMk/>
            <pc:sldMk cId="1754772826" sldId="1268"/>
            <ac:graphicFrameMk id="6" creationId="{83253E97-8A78-54D6-5EED-BE9B8A1C2EA1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26.910" v="2708"/>
        <pc:sldMkLst>
          <pc:docMk/>
          <pc:sldMk cId="806225013" sldId="1270"/>
        </pc:sldMkLst>
        <pc:graphicFrameChg chg="mod">
          <ac:chgData name="Fässler, Oliver (JPKA 2)" userId="9a89f36f-748e-4f00-b20c-72cbec80bd4a" providerId="ADAL" clId="{5D27AC94-005D-4961-AEA9-9EC7019818D4}" dt="2025-06-18T18:15:25.643" v="2707"/>
          <ac:graphicFrameMkLst>
            <pc:docMk/>
            <pc:sldMk cId="806225013" sldId="1270"/>
            <ac:graphicFrameMk id="6" creationId="{5720CC35-6023-107B-F6BB-DA7CCB792A76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26.910" v="2708"/>
          <ac:graphicFrameMkLst>
            <pc:docMk/>
            <pc:sldMk cId="806225013" sldId="1270"/>
            <ac:graphicFrameMk id="10" creationId="{21F9B40A-85B1-4A64-6D01-8D5A7EE18637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24.363" v="2706"/>
        <pc:sldMkLst>
          <pc:docMk/>
          <pc:sldMk cId="603430462" sldId="1272"/>
        </pc:sldMkLst>
        <pc:graphicFrameChg chg="mod">
          <ac:chgData name="Fässler, Oliver (JPKA 2)" userId="9a89f36f-748e-4f00-b20c-72cbec80bd4a" providerId="ADAL" clId="{5D27AC94-005D-4961-AEA9-9EC7019818D4}" dt="2025-06-18T18:15:22.813" v="2704"/>
          <ac:graphicFrameMkLst>
            <pc:docMk/>
            <pc:sldMk cId="603430462" sldId="1272"/>
            <ac:graphicFrameMk id="6" creationId="{C2927A55-E4AC-23AB-7980-2662329DBE9C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23.869" v="2705"/>
          <ac:graphicFrameMkLst>
            <pc:docMk/>
            <pc:sldMk cId="603430462" sldId="1272"/>
            <ac:graphicFrameMk id="8" creationId="{665BD66C-B61D-8D0F-DA2D-DB41AE002EF5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24.363" v="2706"/>
          <ac:graphicFrameMkLst>
            <pc:docMk/>
            <pc:sldMk cId="603430462" sldId="1272"/>
            <ac:graphicFrameMk id="9" creationId="{A887E3E1-1407-3DE1-6633-0E060D95A67E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52.644" v="2728"/>
        <pc:sldMkLst>
          <pc:docMk/>
          <pc:sldMk cId="3454923826" sldId="1274"/>
        </pc:sldMkLst>
        <pc:graphicFrameChg chg="mod">
          <ac:chgData name="Fässler, Oliver (JPKA 2)" userId="9a89f36f-748e-4f00-b20c-72cbec80bd4a" providerId="ADAL" clId="{5D27AC94-005D-4961-AEA9-9EC7019818D4}" dt="2025-06-18T18:15:51.134" v="2726"/>
          <ac:graphicFrameMkLst>
            <pc:docMk/>
            <pc:sldMk cId="3454923826" sldId="1274"/>
            <ac:graphicFrameMk id="6" creationId="{E3ED94DE-37A9-493D-3D7B-8408AE270606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51.878" v="2727"/>
          <ac:graphicFrameMkLst>
            <pc:docMk/>
            <pc:sldMk cId="3454923826" sldId="1274"/>
            <ac:graphicFrameMk id="14" creationId="{FE7FCB0B-0FD7-791C-B097-7CB876AD14BC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52.644" v="2728"/>
          <ac:graphicFrameMkLst>
            <pc:docMk/>
            <pc:sldMk cId="3454923826" sldId="1274"/>
            <ac:graphicFrameMk id="16" creationId="{5B64667F-1D99-0965-4641-6B836C71CA82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999276338" sldId="130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4096159573" sldId="1302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085750251" sldId="1303"/>
        </pc:sldMkLst>
      </pc:sldChg>
      <pc:sldChg chg="addSp delSp modSp mod">
        <pc:chgData name="Fässler, Oliver (JPKA 2)" userId="9a89f36f-748e-4f00-b20c-72cbec80bd4a" providerId="ADAL" clId="{5D27AC94-005D-4961-AEA9-9EC7019818D4}" dt="2025-06-18T18:16:39.211" v="2754"/>
        <pc:sldMkLst>
          <pc:docMk/>
          <pc:sldMk cId="3489687034" sldId="1305"/>
        </pc:sldMkLst>
        <pc:graphicFrameChg chg="mod">
          <ac:chgData name="Fässler, Oliver (JPKA 2)" userId="9a89f36f-748e-4f00-b20c-72cbec80bd4a" providerId="ADAL" clId="{5D27AC94-005D-4961-AEA9-9EC7019818D4}" dt="2025-06-18T18:16:27.945" v="2753"/>
          <ac:graphicFrameMkLst>
            <pc:docMk/>
            <pc:sldMk cId="3489687034" sldId="1305"/>
            <ac:graphicFrameMk id="8" creationId="{49076FC9-4E64-8633-7BBE-10B30AEA46B3}"/>
          </ac:graphicFrameMkLst>
        </pc:graphicFrameChg>
        <pc:graphicFrameChg chg="add mod">
          <ac:chgData name="Fässler, Oliver (JPKA 2)" userId="9a89f36f-748e-4f00-b20c-72cbec80bd4a" providerId="ADAL" clId="{5D27AC94-005D-4961-AEA9-9EC7019818D4}" dt="2025-06-18T18:16:39.211" v="2754"/>
          <ac:graphicFrameMkLst>
            <pc:docMk/>
            <pc:sldMk cId="3489687034" sldId="1305"/>
            <ac:graphicFrameMk id="10" creationId="{C4771181-0B8F-18D1-628A-2CEA18C4DF0F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24.197" v="2750"/>
        <pc:sldMkLst>
          <pc:docMk/>
          <pc:sldMk cId="3901376009" sldId="1307"/>
        </pc:sldMkLst>
        <pc:graphicFrameChg chg="mod">
          <ac:chgData name="Fässler, Oliver (JPKA 2)" userId="9a89f36f-748e-4f00-b20c-72cbec80bd4a" providerId="ADAL" clId="{5D27AC94-005D-4961-AEA9-9EC7019818D4}" dt="2025-06-18T18:16:22.959" v="2749"/>
          <ac:graphicFrameMkLst>
            <pc:docMk/>
            <pc:sldMk cId="3901376009" sldId="1307"/>
            <ac:graphicFrameMk id="6" creationId="{321F0ABF-77CA-4482-9DDF-9BA547915D15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24.197" v="2750"/>
          <ac:graphicFrameMkLst>
            <pc:docMk/>
            <pc:sldMk cId="3901376009" sldId="1307"/>
            <ac:graphicFrameMk id="9" creationId="{2D5F6689-5912-4D8B-B285-C50F0C54D077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579161337" sldId="131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608908019" sldId="1315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494715005" sldId="1316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509674211" sldId="1323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715287574" sldId="1324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030541011" sldId="1331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4066457658" sldId="1333"/>
        </pc:sldMkLst>
      </pc:sldChg>
      <pc:sldChg chg="modSp">
        <pc:chgData name="Fässler, Oliver (JPKA 2)" userId="9a89f36f-748e-4f00-b20c-72cbec80bd4a" providerId="ADAL" clId="{5D27AC94-005D-4961-AEA9-9EC7019818D4}" dt="2025-06-18T18:16:04.560" v="2734"/>
        <pc:sldMkLst>
          <pc:docMk/>
          <pc:sldMk cId="789200045" sldId="1334"/>
        </pc:sldMkLst>
        <pc:graphicFrameChg chg="mod">
          <ac:chgData name="Fässler, Oliver (JPKA 2)" userId="9a89f36f-748e-4f00-b20c-72cbec80bd4a" providerId="ADAL" clId="{5D27AC94-005D-4961-AEA9-9EC7019818D4}" dt="2025-06-18T18:16:02.317" v="2731"/>
          <ac:graphicFrameMkLst>
            <pc:docMk/>
            <pc:sldMk cId="789200045" sldId="1334"/>
            <ac:graphicFrameMk id="6" creationId="{81148A60-ED46-5415-3BE7-44BABE2D72AA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3.187" v="2732"/>
          <ac:graphicFrameMkLst>
            <pc:docMk/>
            <pc:sldMk cId="789200045" sldId="1334"/>
            <ac:graphicFrameMk id="14" creationId="{30E798E9-07AE-8ED4-7FA7-D757C316FD27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3.960" v="2733"/>
          <ac:graphicFrameMkLst>
            <pc:docMk/>
            <pc:sldMk cId="789200045" sldId="1334"/>
            <ac:graphicFrameMk id="15" creationId="{1326DED4-2FA3-630A-8373-53CA006233E4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4.560" v="2734"/>
          <ac:graphicFrameMkLst>
            <pc:docMk/>
            <pc:sldMk cId="789200045" sldId="1334"/>
            <ac:graphicFrameMk id="16" creationId="{53F5A09C-DEED-ACA6-052B-772E4A19B457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07.893" v="2738"/>
        <pc:sldMkLst>
          <pc:docMk/>
          <pc:sldMk cId="2835590092" sldId="1335"/>
        </pc:sldMkLst>
        <pc:graphicFrameChg chg="mod">
          <ac:chgData name="Fässler, Oliver (JPKA 2)" userId="9a89f36f-748e-4f00-b20c-72cbec80bd4a" providerId="ADAL" clId="{5D27AC94-005D-4961-AEA9-9EC7019818D4}" dt="2025-06-18T18:16:07.224" v="2737"/>
          <ac:graphicFrameMkLst>
            <pc:docMk/>
            <pc:sldMk cId="2835590092" sldId="1335"/>
            <ac:graphicFrameMk id="6" creationId="{76167DBE-0A8F-0035-C28B-57C6CE5932A8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7.893" v="2738"/>
          <ac:graphicFrameMkLst>
            <pc:docMk/>
            <pc:sldMk cId="2835590092" sldId="1335"/>
            <ac:graphicFrameMk id="8" creationId="{95B09E54-5068-064B-8DA0-FBD21A071862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15.019" v="2746"/>
        <pc:sldMkLst>
          <pc:docMk/>
          <pc:sldMk cId="828240093" sldId="1336"/>
        </pc:sldMkLst>
        <pc:graphicFrameChg chg="mod">
          <ac:chgData name="Fässler, Oliver (JPKA 2)" userId="9a89f36f-748e-4f00-b20c-72cbec80bd4a" providerId="ADAL" clId="{5D27AC94-005D-4961-AEA9-9EC7019818D4}" dt="2025-06-18T18:16:13.194" v="2745"/>
          <ac:graphicFrameMkLst>
            <pc:docMk/>
            <pc:sldMk cId="828240093" sldId="1336"/>
            <ac:graphicFrameMk id="10" creationId="{072ECD41-58AA-2120-B1ED-A52C4868E41E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15.019" v="2746"/>
          <ac:graphicFrameMkLst>
            <pc:docMk/>
            <pc:sldMk cId="828240093" sldId="1336"/>
            <ac:graphicFrameMk id="12" creationId="{AC7C94A5-2383-4913-2ABF-5F8A1304F85D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182701688" sldId="134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426590486" sldId="1341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795353216" sldId="1342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956992687" sldId="1343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958140295" sldId="1344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344822318" sldId="1345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145001656" sldId="1346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114164608" sldId="1347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4267386111" sldId="1348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848407690" sldId="1349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602362000" sldId="135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465033605" sldId="1351"/>
        </pc:sldMkLst>
      </pc:sldChg>
      <pc:sldChg chg="modSp">
        <pc:chgData name="Fässler, Oliver (JPKA 2)" userId="9a89f36f-748e-4f00-b20c-72cbec80bd4a" providerId="ADAL" clId="{5D27AC94-005D-4961-AEA9-9EC7019818D4}" dt="2025-06-18T18:15:17.715" v="2703"/>
        <pc:sldMkLst>
          <pc:docMk/>
          <pc:sldMk cId="717603934" sldId="1352"/>
        </pc:sldMkLst>
        <pc:graphicFrameChg chg="mod">
          <ac:chgData name="Fässler, Oliver (JPKA 2)" userId="9a89f36f-748e-4f00-b20c-72cbec80bd4a" providerId="ADAL" clId="{5D27AC94-005D-4961-AEA9-9EC7019818D4}" dt="2025-06-18T18:15:15.873" v="2702"/>
          <ac:graphicFrameMkLst>
            <pc:docMk/>
            <pc:sldMk cId="717603934" sldId="1352"/>
            <ac:graphicFrameMk id="12" creationId="{5AB94D5C-C261-8666-D594-63A47C447AAB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17.715" v="2703"/>
          <ac:graphicFrameMkLst>
            <pc:docMk/>
            <pc:sldMk cId="717603934" sldId="1352"/>
            <ac:graphicFrameMk id="14" creationId="{D29BAE12-8DB8-C234-7D84-D7F62C984F43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39.078" v="2718"/>
        <pc:sldMkLst>
          <pc:docMk/>
          <pc:sldMk cId="4231800599" sldId="1353"/>
        </pc:sldMkLst>
        <pc:graphicFrameChg chg="mod">
          <ac:chgData name="Fässler, Oliver (JPKA 2)" userId="9a89f36f-748e-4f00-b20c-72cbec80bd4a" providerId="ADAL" clId="{5D27AC94-005D-4961-AEA9-9EC7019818D4}" dt="2025-06-18T18:15:38.244" v="2717"/>
          <ac:graphicFrameMkLst>
            <pc:docMk/>
            <pc:sldMk cId="4231800599" sldId="1353"/>
            <ac:graphicFrameMk id="6" creationId="{14F20BC5-7969-E91A-1E4A-735E493789B9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39.078" v="2718"/>
          <ac:graphicFrameMkLst>
            <pc:docMk/>
            <pc:sldMk cId="4231800599" sldId="1353"/>
            <ac:graphicFrameMk id="7" creationId="{22454D95-C34B-AC80-073F-0C325C6BC5C0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42.331" v="2720"/>
        <pc:sldMkLst>
          <pc:docMk/>
          <pc:sldMk cId="627792366" sldId="1354"/>
        </pc:sldMkLst>
        <pc:graphicFrameChg chg="mod">
          <ac:chgData name="Fässler, Oliver (JPKA 2)" userId="9a89f36f-748e-4f00-b20c-72cbec80bd4a" providerId="ADAL" clId="{5D27AC94-005D-4961-AEA9-9EC7019818D4}" dt="2025-06-18T18:15:42.331" v="2720"/>
          <ac:graphicFrameMkLst>
            <pc:docMk/>
            <pc:sldMk cId="627792366" sldId="1354"/>
            <ac:graphicFrameMk id="6" creationId="{B07856AC-2255-C566-E079-5EF147D3E24A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41.280" v="2719"/>
          <ac:graphicFrameMkLst>
            <pc:docMk/>
            <pc:sldMk cId="627792366" sldId="1354"/>
            <ac:graphicFrameMk id="9" creationId="{F7778346-065D-F055-41F5-F663589E2BDE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44.587" v="2722"/>
        <pc:sldMkLst>
          <pc:docMk/>
          <pc:sldMk cId="872955710" sldId="1355"/>
        </pc:sldMkLst>
        <pc:graphicFrameChg chg="mod">
          <ac:chgData name="Fässler, Oliver (JPKA 2)" userId="9a89f36f-748e-4f00-b20c-72cbec80bd4a" providerId="ADAL" clId="{5D27AC94-005D-4961-AEA9-9EC7019818D4}" dt="2025-06-18T18:15:44.587" v="2722"/>
          <ac:graphicFrameMkLst>
            <pc:docMk/>
            <pc:sldMk cId="872955710" sldId="1355"/>
            <ac:graphicFrameMk id="14" creationId="{5C37931E-F19C-5F35-EF7D-E2591E9744D5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43.409" v="2721"/>
          <ac:graphicFrameMkLst>
            <pc:docMk/>
            <pc:sldMk cId="872955710" sldId="1355"/>
            <ac:graphicFrameMk id="15" creationId="{60E46B86-993F-408E-5706-5B567F2E7EFB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49.029" v="2724"/>
        <pc:sldMkLst>
          <pc:docMk/>
          <pc:sldMk cId="79547860" sldId="1356"/>
        </pc:sldMkLst>
        <pc:graphicFrameChg chg="mod">
          <ac:chgData name="Fässler, Oliver (JPKA 2)" userId="9a89f36f-748e-4f00-b20c-72cbec80bd4a" providerId="ADAL" clId="{5D27AC94-005D-4961-AEA9-9EC7019818D4}" dt="2025-06-18T18:15:45.956" v="2723"/>
          <ac:graphicFrameMkLst>
            <pc:docMk/>
            <pc:sldMk cId="79547860" sldId="1356"/>
            <ac:graphicFrameMk id="6" creationId="{E657C524-9BD1-BCEB-5CBF-BBF79803BC69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49.029" v="2724"/>
          <ac:graphicFrameMkLst>
            <pc:docMk/>
            <pc:sldMk cId="79547860" sldId="1356"/>
            <ac:graphicFrameMk id="9" creationId="{9E8F696F-909A-2D3E-0E47-15302DA3E342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06.542" v="2736"/>
        <pc:sldMkLst>
          <pc:docMk/>
          <pc:sldMk cId="3597531578" sldId="1357"/>
        </pc:sldMkLst>
        <pc:graphicFrameChg chg="mod">
          <ac:chgData name="Fässler, Oliver (JPKA 2)" userId="9a89f36f-748e-4f00-b20c-72cbec80bd4a" providerId="ADAL" clId="{5D27AC94-005D-4961-AEA9-9EC7019818D4}" dt="2025-06-18T18:16:05.795" v="2735"/>
          <ac:graphicFrameMkLst>
            <pc:docMk/>
            <pc:sldMk cId="3597531578" sldId="1357"/>
            <ac:graphicFrameMk id="6" creationId="{E7E73CA4-9EDE-48A5-9892-076490A61DBC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6.542" v="2736"/>
          <ac:graphicFrameMkLst>
            <pc:docMk/>
            <pc:sldMk cId="3597531578" sldId="1357"/>
            <ac:graphicFrameMk id="8" creationId="{BEFD17A6-0975-9192-327D-3C485018D645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19.029" v="2748"/>
        <pc:sldMkLst>
          <pc:docMk/>
          <pc:sldMk cId="1498764007" sldId="1358"/>
        </pc:sldMkLst>
        <pc:graphicFrameChg chg="mod">
          <ac:chgData name="Fässler, Oliver (JPKA 2)" userId="9a89f36f-748e-4f00-b20c-72cbec80bd4a" providerId="ADAL" clId="{5D27AC94-005D-4961-AEA9-9EC7019818D4}" dt="2025-06-18T18:16:18.196" v="2747"/>
          <ac:graphicFrameMkLst>
            <pc:docMk/>
            <pc:sldMk cId="1498764007" sldId="1358"/>
            <ac:graphicFrameMk id="10" creationId="{823E10F0-314F-408B-301E-02013567AAD1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19.029" v="2748"/>
          <ac:graphicFrameMkLst>
            <pc:docMk/>
            <pc:sldMk cId="1498764007" sldId="1358"/>
            <ac:graphicFrameMk id="11" creationId="{4B41DEE8-10C9-9183-E5D7-33AABCD7F207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6:26.924" v="2752"/>
        <pc:sldMkLst>
          <pc:docMk/>
          <pc:sldMk cId="1505087537" sldId="1359"/>
        </pc:sldMkLst>
        <pc:graphicFrameChg chg="mod">
          <ac:chgData name="Fässler, Oliver (JPKA 2)" userId="9a89f36f-748e-4f00-b20c-72cbec80bd4a" providerId="ADAL" clId="{5D27AC94-005D-4961-AEA9-9EC7019818D4}" dt="2025-06-18T18:16:25.734" v="2751"/>
          <ac:graphicFrameMkLst>
            <pc:docMk/>
            <pc:sldMk cId="1505087537" sldId="1359"/>
            <ac:graphicFrameMk id="10" creationId="{C3D512DC-669E-1B8F-01F7-83E16295E2A0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26.924" v="2752"/>
          <ac:graphicFrameMkLst>
            <pc:docMk/>
            <pc:sldMk cId="1505087537" sldId="1359"/>
            <ac:graphicFrameMk id="11" creationId="{C6D86738-21D7-3AF4-0F30-5EF29151B7BD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988586403" sldId="1363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501154068" sldId="1367"/>
        </pc:sldMkLst>
      </pc:sldChg>
      <pc:sldChg chg="modSp">
        <pc:chgData name="Fässler, Oliver (JPKA 2)" userId="9a89f36f-748e-4f00-b20c-72cbec80bd4a" providerId="ADAL" clId="{5D27AC94-005D-4961-AEA9-9EC7019818D4}" dt="2025-06-18T18:16:09.572" v="2740"/>
        <pc:sldMkLst>
          <pc:docMk/>
          <pc:sldMk cId="2738038328" sldId="1368"/>
        </pc:sldMkLst>
        <pc:graphicFrameChg chg="mod">
          <ac:chgData name="Fässler, Oliver (JPKA 2)" userId="9a89f36f-748e-4f00-b20c-72cbec80bd4a" providerId="ADAL" clId="{5D27AC94-005D-4961-AEA9-9EC7019818D4}" dt="2025-06-18T18:16:09.234" v="2739"/>
          <ac:graphicFrameMkLst>
            <pc:docMk/>
            <pc:sldMk cId="2738038328" sldId="1368"/>
            <ac:graphicFrameMk id="6" creationId="{A060316E-F44B-76DC-25EC-B77233BF26BF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09.572" v="2740"/>
          <ac:graphicFrameMkLst>
            <pc:docMk/>
            <pc:sldMk cId="2738038328" sldId="1368"/>
            <ac:graphicFrameMk id="8" creationId="{9500A80C-F0B0-E47E-36C2-EC0291CC5448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624293527" sldId="1369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707699499" sldId="137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464327739" sldId="1371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3882826620" sldId="1372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306260106" sldId="1374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1620914173" sldId="1375"/>
        </pc:sldMkLst>
      </pc:sldChg>
      <pc:sldChg chg="modSp">
        <pc:chgData name="Fässler, Oliver (JPKA 2)" userId="9a89f36f-748e-4f00-b20c-72cbec80bd4a" providerId="ADAL" clId="{5D27AC94-005D-4961-AEA9-9EC7019818D4}" dt="2025-06-18T18:16:10.719" v="2742"/>
        <pc:sldMkLst>
          <pc:docMk/>
          <pc:sldMk cId="3822752205" sldId="1392"/>
        </pc:sldMkLst>
        <pc:graphicFrameChg chg="mod">
          <ac:chgData name="Fässler, Oliver (JPKA 2)" userId="9a89f36f-748e-4f00-b20c-72cbec80bd4a" providerId="ADAL" clId="{5D27AC94-005D-4961-AEA9-9EC7019818D4}" dt="2025-06-18T18:16:10.239" v="2741"/>
          <ac:graphicFrameMkLst>
            <pc:docMk/>
            <pc:sldMk cId="3822752205" sldId="1392"/>
            <ac:graphicFrameMk id="6" creationId="{40C1F6D4-7F80-35FA-5B27-B60E0FAE74E8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10.719" v="2742"/>
          <ac:graphicFrameMkLst>
            <pc:docMk/>
            <pc:sldMk cId="3822752205" sldId="1392"/>
            <ac:graphicFrameMk id="8" creationId="{47F3091B-5D4C-4D2D-04CD-B44F344000DB}"/>
          </ac:graphicFrameMkLst>
        </pc:graphicFrameChg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2237104615" sldId="1393"/>
        </pc:sldMkLst>
      </pc:sldChg>
      <pc:sldChg chg="modSp">
        <pc:chgData name="Fässler, Oliver (JPKA 2)" userId="9a89f36f-748e-4f00-b20c-72cbec80bd4a" providerId="ADAL" clId="{5D27AC94-005D-4961-AEA9-9EC7019818D4}" dt="2025-06-18T18:16:12.279" v="2744"/>
        <pc:sldMkLst>
          <pc:docMk/>
          <pc:sldMk cId="3462551902" sldId="1394"/>
        </pc:sldMkLst>
        <pc:graphicFrameChg chg="mod">
          <ac:chgData name="Fässler, Oliver (JPKA 2)" userId="9a89f36f-748e-4f00-b20c-72cbec80bd4a" providerId="ADAL" clId="{5D27AC94-005D-4961-AEA9-9EC7019818D4}" dt="2025-06-18T18:16:11.825" v="2743"/>
          <ac:graphicFrameMkLst>
            <pc:docMk/>
            <pc:sldMk cId="3462551902" sldId="1394"/>
            <ac:graphicFrameMk id="9" creationId="{6B8601FB-FE2C-E11B-D628-8AB520F170B4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6:12.279" v="2744"/>
          <ac:graphicFrameMkLst>
            <pc:docMk/>
            <pc:sldMk cId="3462551902" sldId="1394"/>
            <ac:graphicFrameMk id="10" creationId="{D802C9FA-2C4D-1430-DB91-B60EE80F257E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54.956" v="2730"/>
        <pc:sldMkLst>
          <pc:docMk/>
          <pc:sldMk cId="2074930238" sldId="1395"/>
        </pc:sldMkLst>
        <pc:graphicFrameChg chg="mod">
          <ac:chgData name="Fässler, Oliver (JPKA 2)" userId="9a89f36f-748e-4f00-b20c-72cbec80bd4a" providerId="ADAL" clId="{5D27AC94-005D-4961-AEA9-9EC7019818D4}" dt="2025-06-18T18:15:54.348" v="2729"/>
          <ac:graphicFrameMkLst>
            <pc:docMk/>
            <pc:sldMk cId="2074930238" sldId="1395"/>
            <ac:graphicFrameMk id="7" creationId="{B431E0EB-A8C1-A7D8-6F66-9451AD1A2F17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54.956" v="2730"/>
          <ac:graphicFrameMkLst>
            <pc:docMk/>
            <pc:sldMk cId="2074930238" sldId="1395"/>
            <ac:graphicFrameMk id="9" creationId="{E3A28F99-9DFA-0DD6-E52C-E1CB8FE5F685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27.955" v="2710"/>
        <pc:sldMkLst>
          <pc:docMk/>
          <pc:sldMk cId="679288238" sldId="1396"/>
        </pc:sldMkLst>
        <pc:graphicFrameChg chg="mod">
          <ac:chgData name="Fässler, Oliver (JPKA 2)" userId="9a89f36f-748e-4f00-b20c-72cbec80bd4a" providerId="ADAL" clId="{5D27AC94-005D-4961-AEA9-9EC7019818D4}" dt="2025-06-18T18:15:27.496" v="2709"/>
          <ac:graphicFrameMkLst>
            <pc:docMk/>
            <pc:sldMk cId="679288238" sldId="1396"/>
            <ac:graphicFrameMk id="12" creationId="{49370275-090B-6BCD-CFF4-8F32FA972E45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27.955" v="2710"/>
          <ac:graphicFrameMkLst>
            <pc:docMk/>
            <pc:sldMk cId="679288238" sldId="1396"/>
            <ac:graphicFrameMk id="13" creationId="{C7EF6E5C-18B2-325E-7639-D038A274C338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36.082" v="2715"/>
        <pc:sldMkLst>
          <pc:docMk/>
          <pc:sldMk cId="1933282884" sldId="1397"/>
        </pc:sldMkLst>
        <pc:graphicFrameChg chg="mod">
          <ac:chgData name="Fässler, Oliver (JPKA 2)" userId="9a89f36f-748e-4f00-b20c-72cbec80bd4a" providerId="ADAL" clId="{5D27AC94-005D-4961-AEA9-9EC7019818D4}" dt="2025-06-18T18:15:34.854" v="2714"/>
          <ac:graphicFrameMkLst>
            <pc:docMk/>
            <pc:sldMk cId="1933282884" sldId="1397"/>
            <ac:graphicFrameMk id="6" creationId="{70813693-AE3C-69BD-1DE9-CDD8569949AA}"/>
          </ac:graphicFrameMkLst>
        </pc:graphicFrameChg>
        <pc:graphicFrameChg chg="mod">
          <ac:chgData name="Fässler, Oliver (JPKA 2)" userId="9a89f36f-748e-4f00-b20c-72cbec80bd4a" providerId="ADAL" clId="{5D27AC94-005D-4961-AEA9-9EC7019818D4}" dt="2025-06-18T18:15:36.082" v="2715"/>
          <ac:graphicFrameMkLst>
            <pc:docMk/>
            <pc:sldMk cId="1933282884" sldId="1397"/>
            <ac:graphicFrameMk id="10" creationId="{72D94846-13B0-A626-2418-E74B8F449EEC}"/>
          </ac:graphicFrameMkLst>
        </pc:graphicFrameChg>
      </pc:sldChg>
      <pc:sldChg chg="modSp">
        <pc:chgData name="Fässler, Oliver (JPKA 2)" userId="9a89f36f-748e-4f00-b20c-72cbec80bd4a" providerId="ADAL" clId="{5D27AC94-005D-4961-AEA9-9EC7019818D4}" dt="2025-06-18T18:15:30.303" v="2711"/>
        <pc:sldMkLst>
          <pc:docMk/>
          <pc:sldMk cId="1023876132" sldId="1399"/>
        </pc:sldMkLst>
        <pc:graphicFrameChg chg="mod">
          <ac:chgData name="Fässler, Oliver (JPKA 2)" userId="9a89f36f-748e-4f00-b20c-72cbec80bd4a" providerId="ADAL" clId="{5D27AC94-005D-4961-AEA9-9EC7019818D4}" dt="2025-06-18T18:15:30.303" v="2711"/>
          <ac:graphicFrameMkLst>
            <pc:docMk/>
            <pc:sldMk cId="1023876132" sldId="1399"/>
            <ac:graphicFrameMk id="7" creationId="{72F93B2A-D82A-B90B-2780-B08A4381F4FA}"/>
          </ac:graphicFrameMkLst>
        </pc:graphicFrameChg>
      </pc:sldChg>
      <pc:sldChg chg="addSp delSp modSp new del mod">
        <pc:chgData name="Fässler, Oliver (JPKA 2)" userId="9a89f36f-748e-4f00-b20c-72cbec80bd4a" providerId="ADAL" clId="{5D27AC94-005D-4961-AEA9-9EC7019818D4}" dt="2024-10-04T12:59:34.419" v="201" actId="47"/>
        <pc:sldMkLst>
          <pc:docMk/>
          <pc:sldMk cId="159468592" sldId="1400"/>
        </pc:sldMkLst>
      </pc:sldChg>
      <pc:sldChg chg="del">
        <pc:chgData name="Fässler, Oliver (JPKA 2)" userId="9a89f36f-748e-4f00-b20c-72cbec80bd4a" providerId="ADAL" clId="{5D27AC94-005D-4961-AEA9-9EC7019818D4}" dt="2024-10-04T12:26:07.220" v="2" actId="47"/>
        <pc:sldMkLst>
          <pc:docMk/>
          <pc:sldMk cId="506634367" sldId="1400"/>
        </pc:sldMkLst>
      </pc:sldChg>
      <pc:sldChg chg="addSp delSp modSp add mod">
        <pc:chgData name="Fässler, Oliver (JPKA 2)" userId="9a89f36f-748e-4f00-b20c-72cbec80bd4a" providerId="ADAL" clId="{5D27AC94-005D-4961-AEA9-9EC7019818D4}" dt="2025-06-18T18:15:49.706" v="2725"/>
        <pc:sldMkLst>
          <pc:docMk/>
          <pc:sldMk cId="872325937" sldId="1400"/>
        </pc:sldMkLst>
        <pc:graphicFrameChg chg="add mod">
          <ac:chgData name="Fässler, Oliver (JPKA 2)" userId="9a89f36f-748e-4f00-b20c-72cbec80bd4a" providerId="ADAL" clId="{5D27AC94-005D-4961-AEA9-9EC7019818D4}" dt="2025-06-18T18:15:49.706" v="2725"/>
          <ac:graphicFrameMkLst>
            <pc:docMk/>
            <pc:sldMk cId="872325937" sldId="1400"/>
            <ac:graphicFrameMk id="7" creationId="{05FF19CE-3C4E-E1B7-79B7-C6F501449991}"/>
          </ac:graphicFrameMkLst>
        </pc:graphicFrameChg>
      </pc:sldChg>
      <pc:sldChg chg="new del">
        <pc:chgData name="Fässler, Oliver (JPKA 2)" userId="9a89f36f-748e-4f00-b20c-72cbec80bd4a" providerId="ADAL" clId="{5D27AC94-005D-4961-AEA9-9EC7019818D4}" dt="2024-10-04T12:46:01.285" v="6" actId="47"/>
        <pc:sldMkLst>
          <pc:docMk/>
          <pc:sldMk cId="1389030280" sldId="1400"/>
        </pc:sldMkLst>
      </pc:sldChg>
      <pc:sldChg chg="addSp delSp modSp new mod">
        <pc:chgData name="Fässler, Oliver (JPKA 2)" userId="9a89f36f-748e-4f00-b20c-72cbec80bd4a" providerId="ADAL" clId="{5D27AC94-005D-4961-AEA9-9EC7019818D4}" dt="2025-06-18T18:15:31.776" v="2713"/>
        <pc:sldMkLst>
          <pc:docMk/>
          <pc:sldMk cId="3869290020" sldId="1401"/>
        </pc:sldMkLst>
        <pc:graphicFrameChg chg="add mod">
          <ac:chgData name="Fässler, Oliver (JPKA 2)" userId="9a89f36f-748e-4f00-b20c-72cbec80bd4a" providerId="ADAL" clId="{5D27AC94-005D-4961-AEA9-9EC7019818D4}" dt="2025-06-18T18:15:31.039" v="2712"/>
          <ac:graphicFrameMkLst>
            <pc:docMk/>
            <pc:sldMk cId="3869290020" sldId="1401"/>
            <ac:graphicFrameMk id="8" creationId="{C66838F3-16EF-C749-7ABD-BC88B3614561}"/>
          </ac:graphicFrameMkLst>
        </pc:graphicFrameChg>
        <pc:graphicFrameChg chg="add mod">
          <ac:chgData name="Fässler, Oliver (JPKA 2)" userId="9a89f36f-748e-4f00-b20c-72cbec80bd4a" providerId="ADAL" clId="{5D27AC94-005D-4961-AEA9-9EC7019818D4}" dt="2025-06-18T18:15:31.776" v="2713"/>
          <ac:graphicFrameMkLst>
            <pc:docMk/>
            <pc:sldMk cId="3869290020" sldId="1401"/>
            <ac:graphicFrameMk id="9" creationId="{AE7FA380-B4DB-EBEF-9695-90E484A65C1A}"/>
          </ac:graphicFrameMkLst>
        </pc:graphicFrameChg>
      </pc:sldChg>
    </pc:docChg>
  </pc:docChgLst>
</pc:chgInfo>
</file>

<file path=ppt/media/image2.png>
</file>

<file path=ppt/media/image3.sv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062C8-3AC5-48FE-9B31-796C7BEC3BCB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573E9C-C42F-42B4-8479-8AA36AF121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44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573E9C-C42F-42B4-8479-8AA36AF121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411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688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399008613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369587939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26525641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913481832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95165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F7DD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049792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5198243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4834218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00458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73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990606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016893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30853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D7E4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61904849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3757171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76525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3412948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112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1650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674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722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C5C6CF"/>
              </a:gs>
              <a:gs pos="100000">
                <a:srgbClr val="E1E2EC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754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1022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058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222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5969673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5C6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941683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6023151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24604299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21388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A7BBD4"/>
              </a:gs>
              <a:gs pos="100000">
                <a:srgbClr val="D7E4F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248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79338987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593307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E1E2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41928687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8537395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11097765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773385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96556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1395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253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B7CCC0"/>
              </a:gs>
              <a:gs pos="100000">
                <a:srgbClr val="DAE6D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83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1325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4199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9305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7782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72494229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7660502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1600525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108114648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67833151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14193650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016012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1272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DAE6D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6498558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73450970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19334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3023034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554313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716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60358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5D2AF"/>
              </a:gs>
              <a:gs pos="100000">
                <a:srgbClr val="EDE1C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2947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8363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84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02741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2437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6698822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5D2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91214894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36305206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4179158520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1480878819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43726931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26544802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EDE1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5995627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99777266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1488223501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0895375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986756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82725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37845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872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6BDAB"/>
              </a:gs>
              <a:gs pos="100000">
                <a:srgbClr val="F3DFD4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87036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60768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7358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892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33256888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A7BB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401404739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6B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9013788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5770448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(subpoin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4">
            <a:extLst>
              <a:ext uri="{FF2B5EF4-FFF2-40B4-BE49-F238E27FC236}">
                <a16:creationId xmlns:a16="http://schemas.microsoft.com/office/drawing/2014/main" id="{23B4FBD9-D2EF-4357-87E1-AE33A1492F15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432048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824536 h 5868000"/>
              <a:gd name="connsiteX3" fmla="*/ 6516724 w 8712000"/>
              <a:gd name="connsiteY3" fmla="*/ 4824536 h 5868000"/>
              <a:gd name="connsiteX4" fmla="*/ 6516724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1795439 h 5868000"/>
              <a:gd name="connsiteX7" fmla="*/ 432048 w 8712000"/>
              <a:gd name="connsiteY7" fmla="*/ 1795439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432048" y="0"/>
                </a:moveTo>
                <a:lnTo>
                  <a:pt x="8712000" y="0"/>
                </a:lnTo>
                <a:lnTo>
                  <a:pt x="8712000" y="4824536"/>
                </a:lnTo>
                <a:lnTo>
                  <a:pt x="6516724" y="4824536"/>
                </a:lnTo>
                <a:lnTo>
                  <a:pt x="6516724" y="5868000"/>
                </a:lnTo>
                <a:lnTo>
                  <a:pt x="0" y="5868000"/>
                </a:lnTo>
                <a:lnTo>
                  <a:pt x="0" y="1795439"/>
                </a:lnTo>
                <a:lnTo>
                  <a:pt x="432048" y="1795439"/>
                </a:lnTo>
                <a:close/>
              </a:path>
            </a:pathLst>
          </a:cu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1736812"/>
            <a:ext cx="6840000" cy="360099"/>
          </a:xfrm>
        </p:spPr>
        <p:txBody>
          <a:bodyPr vert="horz" anchor="t"/>
          <a:lstStyle>
            <a:lvl1pPr>
              <a:defRPr sz="2600"/>
            </a:lvl1pPr>
          </a:lstStyle>
          <a:p>
            <a:r>
              <a:rPr lang="en-US" noProof="0"/>
              <a:t>Click to edit chapter subpoint</a:t>
            </a:r>
          </a:p>
        </p:txBody>
      </p:sp>
    </p:spTree>
    <p:extLst>
      <p:ext uri="{BB962C8B-B14F-4D97-AF65-F5344CB8AC3E}">
        <p14:creationId xmlns:p14="http://schemas.microsoft.com/office/powerpoint/2010/main" val="518833327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1990184-F1DF-4C7B-A5B2-CCEBC101E3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95B0F28-BA9F-4CB5-88D0-94FD149AA02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43E75B16-C59A-4DB2-9C1D-DA7599F80DA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8712000" cy="4644000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02881590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F38E2B6-7644-4F0C-8305-F14C8FD702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032A1F76-24E6-4836-86FF-E39EC472CF6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BE852FB8-4E1B-46B6-89AA-3FE5240353A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80012" y="1448780"/>
            <a:ext cx="4248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3335823441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B29E1A3-AF07-4C7D-84E1-17F8C9ED7D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24C227-0D3B-41E2-8490-A021E6DA72C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77808CA1-1186-4B56-8969-576F07DB854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1448780"/>
            <a:ext cx="2772000" cy="4644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</p:spTree>
    <p:extLst>
      <p:ext uri="{BB962C8B-B14F-4D97-AF65-F5344CB8AC3E}">
        <p14:creationId xmlns:p14="http://schemas.microsoft.com/office/powerpoint/2010/main" val="4252353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3941FEE-12D0-4301-BC5C-B2AD93E102BB}"/>
              </a:ext>
            </a:extLst>
          </p:cNvPr>
          <p:cNvSpPr/>
          <p:nvPr/>
        </p:nvSpPr>
        <p:spPr bwMode="gray">
          <a:xfrm>
            <a:off x="215516" y="1304764"/>
            <a:ext cx="8712000" cy="4788000"/>
          </a:xfrm>
          <a:prstGeom prst="rect">
            <a:avLst/>
          </a:prstGeom>
          <a:solidFill>
            <a:srgbClr val="F3DF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noProof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A45D926-7865-4917-8960-3ACF3CAB92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66399766-D2F4-4E6D-A2B7-EF7D9D7C162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09808948-2832-41BA-9680-40191DAA9CE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4248000" cy="4644000"/>
          </a:xfrm>
        </p:spPr>
        <p:txBody>
          <a:bodyPr lIns="216000" rIns="108000" bIns="21600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64546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One text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875E6DC5-BDCC-450B-B76F-34A5A6047D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862587DC-DFC9-4862-B49B-06E12896DEE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7A5DE667-969D-4674-BCB7-E81B36CF7997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260"/>
            <a:ext cx="4248000" cy="4644000"/>
          </a:xfrm>
        </p:spPr>
        <p:txBody>
          <a:bodyPr lIns="0" rIns="10800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2" name="Picture Placeholder 38">
            <a:extLst>
              <a:ext uri="{FF2B5EF4-FFF2-40B4-BE49-F238E27FC236}">
                <a16:creationId xmlns:a16="http://schemas.microsoft.com/office/drawing/2014/main" id="{719B9B37-7982-49E2-BE4D-9CBF4FCF242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572000" y="1304764"/>
            <a:ext cx="4356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35915138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wo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07585A-3CF3-4F70-A330-F260177F3E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7B8FFC63-47CB-4E98-9D58-1F601275E0D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1" name="Slide Number Placeholder 30">
            <a:extLst>
              <a:ext uri="{FF2B5EF4-FFF2-40B4-BE49-F238E27FC236}">
                <a16:creationId xmlns:a16="http://schemas.microsoft.com/office/drawing/2014/main" id="{6C391CB6-CB07-47FD-A0D6-44C1B768399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48780"/>
            <a:ext cx="2772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050283F-AA6E-467A-B7F1-94C34E5D4D8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1448780"/>
            <a:ext cx="2736000" cy="4644000"/>
          </a:xfrm>
        </p:spPr>
        <p:txBody>
          <a:bodyPr lIns="0" rIns="0" bIns="0"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69051D0B-3FCC-4D48-8087-C71E10FA7B0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6156176" y="1304764"/>
            <a:ext cx="2772000" cy="47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791981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882">
          <p15:clr>
            <a:srgbClr val="FBAE40"/>
          </p15:clr>
        </p15:guide>
        <p15:guide id="2" pos="2018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Three text column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C5B7D1B-A3B0-4FFF-A637-80DCBACFA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C6671FD-8C01-4524-B045-36191C8CDCB3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4C246DF6-8D8B-4BCC-BD75-9141F229FB1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A17E0C3-E439-4883-8D27-42B42A5CCE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FABF34F-DEF9-40F2-9AF6-4F478F59C99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3203848" y="3573016"/>
            <a:ext cx="2736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AC7F22C4-B5A7-45D9-9C9F-3E4CC966B52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6156176" y="3573016"/>
            <a:ext cx="2772000" cy="2520000"/>
          </a:xfrm>
        </p:spPr>
        <p:txBody>
          <a:bodyPr/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653CE5C9-004D-47BC-8A1D-014977EE42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7" name="Picture Placeholder 38">
            <a:extLst>
              <a:ext uri="{FF2B5EF4-FFF2-40B4-BE49-F238E27FC236}">
                <a16:creationId xmlns:a16="http://schemas.microsoft.com/office/drawing/2014/main" id="{05A742C7-80B2-486A-90F8-02A76FC5306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 bwMode="gray">
          <a:xfrm>
            <a:off x="3203848" y="1304764"/>
            <a:ext cx="2736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18" name="Picture Placeholder 38">
            <a:extLst>
              <a:ext uri="{FF2B5EF4-FFF2-40B4-BE49-F238E27FC236}">
                <a16:creationId xmlns:a16="http://schemas.microsoft.com/office/drawing/2014/main" id="{A3414379-7E42-45F0-B47B-9D12E2F5D0B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 bwMode="gray">
          <a:xfrm>
            <a:off x="6156176" y="1304764"/>
            <a:ext cx="2772000" cy="18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</p:spTree>
    <p:extLst>
      <p:ext uri="{BB962C8B-B14F-4D97-AF65-F5344CB8AC3E}">
        <p14:creationId xmlns:p14="http://schemas.microsoft.com/office/powerpoint/2010/main" val="26606336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018">
          <p15:clr>
            <a:srgbClr val="FBAE40"/>
          </p15:clr>
        </p15:guide>
        <p15:guide id="2" pos="1882">
          <p15:clr>
            <a:srgbClr val="FBAE40"/>
          </p15:clr>
        </p15:guide>
        <p15:guide id="3" pos="3742">
          <p15:clr>
            <a:srgbClr val="FBAE40"/>
          </p15:clr>
        </p15:guide>
        <p15:guide id="4" pos="38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767137535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81F54E4-B465-4AF2-8EB5-E3328BF2F3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/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D6CB37D-F6B1-4C3B-8786-6EE8CA7944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24D66E7-46C8-4DC5-9B4E-8EA53CE4A9EA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36638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19">
            <a:extLst>
              <a:ext uri="{FF2B5EF4-FFF2-40B4-BE49-F238E27FC236}">
                <a16:creationId xmlns:a16="http://schemas.microsoft.com/office/drawing/2014/main" id="{517472E0-274A-4F7F-8122-10F757C129E9}"/>
              </a:ext>
            </a:extLst>
          </p:cNvPr>
          <p:cNvSpPr>
            <a:spLocks noChangeAspect="1"/>
          </p:cNvSpPr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/>
          </a:p>
        </p:txBody>
      </p:sp>
      <p:pic>
        <p:nvPicPr>
          <p:cNvPr id="24" name="Graphic 3">
            <a:extLst>
              <a:ext uri="{FF2B5EF4-FFF2-40B4-BE49-F238E27FC236}">
                <a16:creationId xmlns:a16="http://schemas.microsoft.com/office/drawing/2014/main" id="{98011643-CBD1-483A-8FA2-FD3A99A4D5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 bwMode="gray">
          <a:xfrm>
            <a:off x="1845564" y="976748"/>
            <a:ext cx="5579356" cy="39195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0168"/>
            <a:ext cx="5688000" cy="444737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8DF27F43-6147-4006-B141-A88A3644CE1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7EE0C09F-1761-489F-A154-87B8F84EFF5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DDC818FC-E3E1-45AA-ACFA-85EAC2BE6B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84CF56-3AC3-4C68-BA38-3F6F2409CE5C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39235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7">
            <a:extLst>
              <a:ext uri="{FF2B5EF4-FFF2-40B4-BE49-F238E27FC236}">
                <a16:creationId xmlns:a16="http://schemas.microsoft.com/office/drawing/2014/main" id="{D197ED49-D267-4B6D-916F-3D05F5F8FAD6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0" name="Picture Placeholder 38">
            <a:extLst>
              <a:ext uri="{FF2B5EF4-FFF2-40B4-BE49-F238E27FC236}">
                <a16:creationId xmlns:a16="http://schemas.microsoft.com/office/drawing/2014/main" id="{499B0A3C-2972-46AF-8532-23FF8BFCE7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72000" tIns="36000" rIns="72000" bIns="36000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EAE89632-66FC-4DB5-B805-E09152B277C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7D9526-2868-42F4-8E5A-B48B51DA7AC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51003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7">
            <a:extLst>
              <a:ext uri="{FF2B5EF4-FFF2-40B4-BE49-F238E27FC236}">
                <a16:creationId xmlns:a16="http://schemas.microsoft.com/office/drawing/2014/main" id="{51295168-1622-4F07-94DC-D4BC256B19AF}"/>
              </a:ext>
            </a:extLst>
          </p:cNvPr>
          <p:cNvSpPr/>
          <p:nvPr/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gradFill flip="none" rotWithShape="1">
            <a:gsLst>
              <a:gs pos="1000">
                <a:srgbClr val="E3BEB8"/>
              </a:gs>
              <a:gs pos="100000">
                <a:srgbClr val="F7DD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sz="1350" noProof="0"/>
          </a:p>
        </p:txBody>
      </p:sp>
      <p:sp>
        <p:nvSpPr>
          <p:cNvPr id="14" name="Picture Placeholder 38">
            <a:extLst>
              <a:ext uri="{FF2B5EF4-FFF2-40B4-BE49-F238E27FC236}">
                <a16:creationId xmlns:a16="http://schemas.microsoft.com/office/drawing/2014/main" id="{C2EC741C-4CA5-42A0-BCAF-FB6B71B569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4716016" y="224644"/>
            <a:ext cx="4211500" cy="6414452"/>
          </a:xfrm>
          <a:custGeom>
            <a:avLst/>
            <a:gdLst>
              <a:gd name="connsiteX0" fmla="*/ 0 w 4211500"/>
              <a:gd name="connsiteY0" fmla="*/ 0 h 6414452"/>
              <a:gd name="connsiteX1" fmla="*/ 4211500 w 4211500"/>
              <a:gd name="connsiteY1" fmla="*/ 0 h 6414452"/>
              <a:gd name="connsiteX2" fmla="*/ 4211500 w 4211500"/>
              <a:gd name="connsiteY2" fmla="*/ 5544617 h 6414452"/>
              <a:gd name="connsiteX3" fmla="*/ 1446512 w 4211500"/>
              <a:gd name="connsiteY3" fmla="*/ 5544617 h 6414452"/>
              <a:gd name="connsiteX4" fmla="*/ 1446512 w 4211500"/>
              <a:gd name="connsiteY4" fmla="*/ 6414452 h 6414452"/>
              <a:gd name="connsiteX5" fmla="*/ 0 w 4211500"/>
              <a:gd name="connsiteY5" fmla="*/ 64144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1500" h="6414452">
                <a:moveTo>
                  <a:pt x="0" y="0"/>
                </a:moveTo>
                <a:lnTo>
                  <a:pt x="4211500" y="0"/>
                </a:lnTo>
                <a:lnTo>
                  <a:pt x="4211500" y="5544617"/>
                </a:lnTo>
                <a:lnTo>
                  <a:pt x="1446512" y="5544617"/>
                </a:lnTo>
                <a:lnTo>
                  <a:pt x="1446512" y="6414452"/>
                </a:lnTo>
                <a:lnTo>
                  <a:pt x="0" y="6414452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</p:spPr>
        <p:txBody>
          <a:bodyPr wrap="square" lIns="72000" tIns="72000" rIns="72000" bIns="72000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Add image by clicking on icon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1681971"/>
            <a:ext cx="3636000" cy="882934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3B8E7ECF-4147-46F0-AA36-F7DCEF8EAA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4905"/>
            <a:ext cx="3636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2E9C084F-242A-4BFF-98D5-07EF8BBEAF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58C71A8B-8B9B-445A-BEF9-72BBDC9D0A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55B41DE-2000-4EF6-A463-0291B086E58A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229481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light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029195EE-51BA-49B0-B772-4AA61B3E701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noProof="0"/>
              <a:t>To insert a light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CE96935F-4F08-4963-B4BE-2533AD5F6009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0437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with dark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F8ED8EDB-7E74-4D7F-A4B7-50E734102E3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dark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70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70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270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bg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EA6F250F-DB7E-4ABE-938C-6E0711CE89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7726622" y="440668"/>
            <a:ext cx="985838" cy="691754"/>
          </a:xfr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D6312EB-3193-441A-A20F-2F06A88ADC48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43053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 Title bespo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>
            <a:extLst>
              <a:ext uri="{FF2B5EF4-FFF2-40B4-BE49-F238E27FC236}">
                <a16:creationId xmlns:a16="http://schemas.microsoft.com/office/drawing/2014/main" id="{DDF2BA32-7135-40B3-A428-65D508FAD6C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6414452"/>
          </a:xfrm>
          <a:custGeom>
            <a:avLst/>
            <a:gdLst>
              <a:gd name="connsiteX0" fmla="*/ 323008 w 8712000"/>
              <a:gd name="connsiteY0" fmla="*/ 0 h 6414452"/>
              <a:gd name="connsiteX1" fmla="*/ 8712000 w 8712000"/>
              <a:gd name="connsiteY1" fmla="*/ 0 h 6414452"/>
              <a:gd name="connsiteX2" fmla="*/ 8712000 w 8712000"/>
              <a:gd name="connsiteY2" fmla="*/ 5544617 h 6414452"/>
              <a:gd name="connsiteX3" fmla="*/ 5947012 w 8712000"/>
              <a:gd name="connsiteY3" fmla="*/ 5544617 h 6414452"/>
              <a:gd name="connsiteX4" fmla="*/ 5947012 w 8712000"/>
              <a:gd name="connsiteY4" fmla="*/ 6414452 h 6414452"/>
              <a:gd name="connsiteX5" fmla="*/ 0 w 8712000"/>
              <a:gd name="connsiteY5" fmla="*/ 6414452 h 6414452"/>
              <a:gd name="connsiteX6" fmla="*/ 0 w 8712000"/>
              <a:gd name="connsiteY6" fmla="*/ 2242852 h 6414452"/>
              <a:gd name="connsiteX7" fmla="*/ 323008 w 8712000"/>
              <a:gd name="connsiteY7" fmla="*/ 2242852 h 6414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6414452">
                <a:moveTo>
                  <a:pt x="323008" y="0"/>
                </a:moveTo>
                <a:lnTo>
                  <a:pt x="8712000" y="0"/>
                </a:lnTo>
                <a:lnTo>
                  <a:pt x="8712000" y="5544617"/>
                </a:lnTo>
                <a:lnTo>
                  <a:pt x="5947012" y="5544617"/>
                </a:lnTo>
                <a:lnTo>
                  <a:pt x="5947012" y="6414452"/>
                </a:lnTo>
                <a:lnTo>
                  <a:pt x="0" y="6414452"/>
                </a:lnTo>
                <a:lnTo>
                  <a:pt x="0" y="2242852"/>
                </a:lnTo>
                <a:lnTo>
                  <a:pt x="323008" y="22428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latin typeface="+mn-lt"/>
              </a:defRPr>
            </a:lvl1pPr>
          </a:lstStyle>
          <a:p>
            <a:r>
              <a:rPr lang="en-US" sz="1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Title bespoke: add your own image with integrated key visual sails (see sample slides)</a:t>
            </a:r>
            <a:br>
              <a:rPr lang="en-US" sz="1100" kern="1200" noProof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5685FB-CE79-4B9A-ACC6-17DE394CD1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63588" y="2123437"/>
            <a:ext cx="5688000" cy="441468"/>
          </a:xfrm>
        </p:spPr>
        <p:txBody>
          <a:bodyPr vert="horz" anchor="b"/>
          <a:lstStyle>
            <a:lvl1pPr>
              <a:lnSpc>
                <a:spcPct val="85000"/>
              </a:lnSpc>
              <a:defRPr sz="3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11" name="Text Placeholder 20">
            <a:extLst>
              <a:ext uri="{FF2B5EF4-FFF2-40B4-BE49-F238E27FC236}">
                <a16:creationId xmlns:a16="http://schemas.microsoft.com/office/drawing/2014/main" id="{EAEE1AE4-280F-4A7C-A119-34628DD3B1E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863588" y="2568174"/>
            <a:ext cx="5688000" cy="392415"/>
          </a:xfrm>
        </p:spPr>
        <p:txBody>
          <a:bodyPr wrap="square">
            <a:sp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0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buFont typeface="Credit Suisse Type Roman" panose="020B0604020202020204" pitchFamily="34" charset="0"/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lnSpc>
                <a:spcPct val="85000"/>
              </a:lnSpc>
              <a:spcBef>
                <a:spcPts val="0"/>
              </a:spcBef>
              <a:buNone/>
              <a:defRPr sz="3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74ACD306-81B6-4126-B756-7A370E30C5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539552" y="4753599"/>
            <a:ext cx="3240000" cy="1015663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11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LEGAL ENTITY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Department or author</a:t>
            </a:r>
            <a:br>
              <a:rPr lang="en-US" noProof="0"/>
            </a:br>
            <a:r>
              <a:rPr lang="en-US" noProof="0"/>
              <a:t>Month Day, Year</a:t>
            </a:r>
            <a:br>
              <a:rPr lang="en-US" noProof="0"/>
            </a:br>
            <a:br>
              <a:rPr lang="en-US" noProof="0"/>
            </a:br>
            <a:r>
              <a:rPr lang="en-US" noProof="0"/>
              <a:t>Classification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F94C1EDE-925F-4757-B319-476F58D836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-36512" y="-36004"/>
            <a:ext cx="0" cy="0"/>
          </a:xfrm>
          <a:noFill/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00" b="0">
                <a:noFill/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00" b="0">
                <a:noFill/>
                <a:latin typeface="+mn-lt"/>
              </a:defRPr>
            </a:lvl9pPr>
          </a:lstStyle>
          <a:p>
            <a:pPr lvl="0"/>
            <a:r>
              <a:rPr lang="en-US" noProof="0"/>
              <a:t> 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9AE6F19-A243-4784-BBFC-D7A4850C04F3}"/>
              </a:ext>
            </a:extLst>
          </p:cNvPr>
          <p:cNvSpPr/>
          <p:nvPr userDrawn="1"/>
        </p:nvSpPr>
        <p:spPr>
          <a:xfrm>
            <a:off x="6537600" y="6128135"/>
            <a:ext cx="2232000" cy="296546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63214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5BA840F-0D9B-4CE1-844C-1B6F35B979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215516" y="224644"/>
            <a:ext cx="8712000" cy="360099"/>
          </a:xfrm>
        </p:spPr>
        <p:txBody>
          <a:bodyPr/>
          <a:lstStyle/>
          <a:p>
            <a:r>
              <a:rPr lang="en-US" noProof="0"/>
              <a:t>Click to edit slide title (maximum two lines)</a:t>
            </a:r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E56B9182-0630-4F5B-A58F-05C5774AFAF3}"/>
              </a:ext>
            </a:extLst>
          </p:cNvPr>
          <p:cNvSpPr>
            <a:spLocks noGrp="1"/>
          </p:cNvSpPr>
          <p:nvPr>
            <p:ph type="ftr" sz="quarter" idx="31"/>
          </p:nvPr>
        </p:nvSpPr>
        <p:spPr bwMode="gray"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9A9C36FD-7D7C-4465-BD43-869ACDB27DDD}"/>
              </a:ext>
            </a:extLst>
          </p:cNvPr>
          <p:cNvSpPr>
            <a:spLocks noGrp="1"/>
          </p:cNvSpPr>
          <p:nvPr>
            <p:ph type="sldNum" sz="quarter" idx="32"/>
          </p:nvPr>
        </p:nvSpPr>
        <p:spPr bwMode="gray"/>
        <p:txBody>
          <a:bodyPr/>
          <a:lstStyle/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ext Placeholder 20">
            <a:extLst>
              <a:ext uri="{FF2B5EF4-FFF2-40B4-BE49-F238E27FC236}">
                <a16:creationId xmlns:a16="http://schemas.microsoft.com/office/drawing/2014/main" id="{F6C2A9E6-04AB-42AC-810B-3C3B9DEF257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15516" y="584743"/>
            <a:ext cx="8712000" cy="369332"/>
          </a:xfrm>
        </p:spPr>
        <p:txBody>
          <a:bodyPr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2pPr>
            <a:lvl3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3pPr>
            <a:lvl4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4pPr>
            <a:lvl5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5pPr>
            <a:lvl6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6pPr>
            <a:lvl7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7pPr>
            <a:lvl8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8pPr>
            <a:lvl9pPr marL="0" indent="0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Credit Suisse Type Light" panose="020B0303040503020204" pitchFamily="34" charset="0"/>
              </a:defRPr>
            </a:lvl9pPr>
          </a:lstStyle>
          <a:p>
            <a:pPr lvl="0"/>
            <a:r>
              <a:rPr lang="en-US" noProof="0"/>
              <a:t>Click to edit subtitle (optional)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55DD2651-0151-430C-B119-007B62690CB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15516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13" name="Text Placeholder 20">
            <a:extLst>
              <a:ext uri="{FF2B5EF4-FFF2-40B4-BE49-F238E27FC236}">
                <a16:creationId xmlns:a16="http://schemas.microsoft.com/office/drawing/2014/main" id="{C09DC8B0-57A1-4F3A-BDDA-77B9AF0DE0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39552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14" name="Text Placeholder 20">
            <a:extLst>
              <a:ext uri="{FF2B5EF4-FFF2-40B4-BE49-F238E27FC236}">
                <a16:creationId xmlns:a16="http://schemas.microsoft.com/office/drawing/2014/main" id="{7E436937-FEE7-4E3B-B2ED-EA8C59C28EB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539552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16921189-9456-4725-8796-9A63F4FF2A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gray">
          <a:xfrm>
            <a:off x="215516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20" name="Text Placeholder 20">
            <a:extLst>
              <a:ext uri="{FF2B5EF4-FFF2-40B4-BE49-F238E27FC236}">
                <a16:creationId xmlns:a16="http://schemas.microsoft.com/office/drawing/2014/main" id="{AE279508-3E84-4EBE-BA6B-3B720AECFA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539552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6878AB44-EE12-455A-BBB0-B5C1D69C3B0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39552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3" name="Text Placeholder 20">
            <a:extLst>
              <a:ext uri="{FF2B5EF4-FFF2-40B4-BE49-F238E27FC236}">
                <a16:creationId xmlns:a16="http://schemas.microsoft.com/office/drawing/2014/main" id="{96B76ADA-0F82-4009-B48F-06F5BE94347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15516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D769DA76-2E5E-4579-8580-F35E830E207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539552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5" name="Text Placeholder 20">
            <a:extLst>
              <a:ext uri="{FF2B5EF4-FFF2-40B4-BE49-F238E27FC236}">
                <a16:creationId xmlns:a16="http://schemas.microsoft.com/office/drawing/2014/main" id="{CEE63D31-8274-422B-BB5C-1322C346FFA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539552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2BA01F8F-457E-4EBD-A72E-F504F5EC57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4680012" y="1412776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EAF15CFC-3F46-4D43-B341-F497C9D37ED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 bwMode="gray">
          <a:xfrm>
            <a:off x="5004048" y="1562016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28" name="Text Placeholder 20">
            <a:extLst>
              <a:ext uri="{FF2B5EF4-FFF2-40B4-BE49-F238E27FC236}">
                <a16:creationId xmlns:a16="http://schemas.microsoft.com/office/drawing/2014/main" id="{0E2EA731-5BB9-4EC1-8EB5-184ACE70DF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 bwMode="gray">
          <a:xfrm>
            <a:off x="5004048" y="1798657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29" name="Text Placeholder 20">
            <a:extLst>
              <a:ext uri="{FF2B5EF4-FFF2-40B4-BE49-F238E27FC236}">
                <a16:creationId xmlns:a16="http://schemas.microsoft.com/office/drawing/2014/main" id="{84BB2A9C-8535-467B-AC6B-C1B058B392B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4680012" y="2888940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2DC572E8-1F82-4B53-AF7F-384B189AF88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 bwMode="gray">
          <a:xfrm>
            <a:off x="5004048" y="3038180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C054D566-3D6B-4B30-AF80-C1C61C87FC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 bwMode="gray">
          <a:xfrm>
            <a:off x="5004048" y="3274821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  <p:sp>
        <p:nvSpPr>
          <p:cNvPr id="32" name="Text Placeholder 20">
            <a:extLst>
              <a:ext uri="{FF2B5EF4-FFF2-40B4-BE49-F238E27FC236}">
                <a16:creationId xmlns:a16="http://schemas.microsoft.com/office/drawing/2014/main" id="{594A9388-93DB-4C06-8ECA-D5F6FADED77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 bwMode="gray">
          <a:xfrm>
            <a:off x="4680012" y="4365104"/>
            <a:ext cx="176330" cy="369332"/>
          </a:xfrm>
        </p:spPr>
        <p:txBody>
          <a:bodyPr wrap="none" anchor="ctr">
            <a:spAutoFit/>
          </a:bodyPr>
          <a:lstStyle>
            <a:lvl1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1pPr>
            <a:lvl2pPr marL="0" indent="0" algn="l">
              <a:spcBef>
                <a:spcPts val="0"/>
              </a:spcBef>
              <a:buFont typeface="Credit Suisse Type Roman" panose="020B0604020202020204" pitchFamily="34" charset="0"/>
              <a:buNone/>
              <a:defRPr sz="2400" b="0">
                <a:solidFill>
                  <a:schemeClr val="tx1"/>
                </a:solidFill>
                <a:latin typeface="+mj-lt"/>
              </a:defRPr>
            </a:lvl2pPr>
            <a:lvl3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3pPr>
            <a:lvl4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4pPr>
            <a:lvl5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5pPr>
            <a:lvl6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6pPr>
            <a:lvl7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7pPr>
            <a:lvl8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8pPr>
            <a:lvl9pPr marL="0" indent="0" algn="l">
              <a:spcBef>
                <a:spcPts val="0"/>
              </a:spcBef>
              <a:buNone/>
              <a:defRPr sz="2400" b="0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noProof="0"/>
              <a:t>6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42822C5-6A82-408A-A140-9FDE7F4F3DD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 bwMode="gray">
          <a:xfrm>
            <a:off x="5004048" y="4514344"/>
            <a:ext cx="3924000" cy="215444"/>
          </a:xfrm>
        </p:spPr>
        <p:txBody>
          <a:bodyPr anchor="b">
            <a:spAutoFit/>
          </a:bodyPr>
          <a:lstStyle>
            <a:lvl1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1pPr>
            <a:lvl2pPr marL="0" indent="0">
              <a:spcBef>
                <a:spcPts val="0"/>
              </a:spcBef>
              <a:buFont typeface="Credit Suisse Type Roman" panose="020B0604020202020204" pitchFamily="34" charset="0"/>
              <a:buNone/>
              <a:defRPr sz="1400" b="0">
                <a:solidFill>
                  <a:schemeClr val="tx1"/>
                </a:solidFill>
                <a:latin typeface="+mn-lt"/>
              </a:defRPr>
            </a:lvl2pPr>
            <a:lvl3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3pPr>
            <a:lvl4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4pPr>
            <a:lvl5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5pPr>
            <a:lvl6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6pPr>
            <a:lvl7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7pPr>
            <a:lvl8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8pPr>
            <a:lvl9pPr marL="0" indent="0">
              <a:spcBef>
                <a:spcPts val="0"/>
              </a:spcBef>
              <a:buNone/>
              <a:defRPr sz="14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agenda point</a:t>
            </a:r>
          </a:p>
        </p:txBody>
      </p:sp>
      <p:sp>
        <p:nvSpPr>
          <p:cNvPr id="34" name="Text Placeholder 20">
            <a:extLst>
              <a:ext uri="{FF2B5EF4-FFF2-40B4-BE49-F238E27FC236}">
                <a16:creationId xmlns:a16="http://schemas.microsoft.com/office/drawing/2014/main" id="{90CB119A-0EC1-49E6-B7C7-90227128C7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 bwMode="gray">
          <a:xfrm>
            <a:off x="5004048" y="4750985"/>
            <a:ext cx="3924000" cy="184666"/>
          </a:xfrm>
        </p:spPr>
        <p:txBody>
          <a:bodyPr>
            <a:spAutoFit/>
          </a:bodyPr>
          <a:lstStyle>
            <a:lvl1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1pPr>
            <a:lvl2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2pPr>
            <a:lvl3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3pPr>
            <a:lvl4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4pPr>
            <a:lvl5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5pPr>
            <a:lvl6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6pPr>
            <a:lvl7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7pPr>
            <a:lvl8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8pPr>
            <a:lvl9pPr marL="180000" indent="-180000">
              <a:spcBef>
                <a:spcPts val="200"/>
              </a:spcBef>
              <a:buFont typeface="Wingdings" panose="05000000000000000000" pitchFamily="2" charset="2"/>
              <a:buChar char="§"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 noProof="0"/>
              <a:t>Click to edit subpoint</a:t>
            </a:r>
          </a:p>
        </p:txBody>
      </p:sp>
    </p:spTree>
    <p:extLst>
      <p:ext uri="{BB962C8B-B14F-4D97-AF65-F5344CB8AC3E}">
        <p14:creationId xmlns:p14="http://schemas.microsoft.com/office/powerpoint/2010/main" val="266630038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5">
            <a:extLst>
              <a:ext uri="{FF2B5EF4-FFF2-40B4-BE49-F238E27FC236}">
                <a16:creationId xmlns:a16="http://schemas.microsoft.com/office/drawing/2014/main" id="{35D17073-DD74-4B07-93BF-B38CD333686E}"/>
              </a:ext>
            </a:extLst>
          </p:cNvPr>
          <p:cNvSpPr/>
          <p:nvPr/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E3BE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350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/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2247275087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 Section divider with Image (fu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>
            <a:extLst>
              <a:ext uri="{FF2B5EF4-FFF2-40B4-BE49-F238E27FC236}">
                <a16:creationId xmlns:a16="http://schemas.microsoft.com/office/drawing/2014/main" id="{A3249770-7B73-44E6-9403-6C6C810A272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 bwMode="gray">
          <a:xfrm>
            <a:off x="215516" y="224644"/>
            <a:ext cx="8712000" cy="5868000"/>
          </a:xfrm>
          <a:custGeom>
            <a:avLst/>
            <a:gdLst>
              <a:gd name="connsiteX0" fmla="*/ 360040 w 8712000"/>
              <a:gd name="connsiteY0" fmla="*/ 0 h 5868000"/>
              <a:gd name="connsiteX1" fmla="*/ 8712000 w 8712000"/>
              <a:gd name="connsiteY1" fmla="*/ 0 h 5868000"/>
              <a:gd name="connsiteX2" fmla="*/ 8712000 w 8712000"/>
              <a:gd name="connsiteY2" fmla="*/ 4608512 h 5868000"/>
              <a:gd name="connsiteX3" fmla="*/ 7920880 w 8712000"/>
              <a:gd name="connsiteY3" fmla="*/ 4608512 h 5868000"/>
              <a:gd name="connsiteX4" fmla="*/ 7920880 w 8712000"/>
              <a:gd name="connsiteY4" fmla="*/ 5868000 h 5868000"/>
              <a:gd name="connsiteX5" fmla="*/ 0 w 8712000"/>
              <a:gd name="connsiteY5" fmla="*/ 5868000 h 5868000"/>
              <a:gd name="connsiteX6" fmla="*/ 0 w 8712000"/>
              <a:gd name="connsiteY6" fmla="*/ 2564674 h 5868000"/>
              <a:gd name="connsiteX7" fmla="*/ 360040 w 8712000"/>
              <a:gd name="connsiteY7" fmla="*/ 2564674 h 58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2000" h="5868000">
                <a:moveTo>
                  <a:pt x="360040" y="0"/>
                </a:moveTo>
                <a:lnTo>
                  <a:pt x="8712000" y="0"/>
                </a:lnTo>
                <a:lnTo>
                  <a:pt x="8712000" y="4608512"/>
                </a:lnTo>
                <a:lnTo>
                  <a:pt x="7920880" y="4608512"/>
                </a:lnTo>
                <a:lnTo>
                  <a:pt x="7920880" y="5868000"/>
                </a:lnTo>
                <a:lnTo>
                  <a:pt x="0" y="5868000"/>
                </a:lnTo>
                <a:lnTo>
                  <a:pt x="0" y="2564674"/>
                </a:lnTo>
                <a:lnTo>
                  <a:pt x="360040" y="2564674"/>
                </a:lnTo>
                <a:close/>
              </a:path>
            </a:pathLst>
          </a:custGeom>
          <a:solidFill>
            <a:srgbClr val="CCCCCC"/>
          </a:solidFill>
        </p:spPr>
        <p:txBody>
          <a:bodyPr wrap="square" lIns="432000" tIns="36000" rIns="72000" bIns="36000" anchor="t">
            <a:noAutofit/>
          </a:bodyPr>
          <a:lstStyle>
            <a:lvl1pPr>
              <a:spcBef>
                <a:spcPts val="0"/>
              </a:spcBef>
              <a:defRPr sz="11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/>
              <a:t>To insert a background image: Click on icon or select an image by clicking on the “Insert” tab and choosing the “Pictures” command.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62030D-51BB-4DAF-8F3F-C808432A8F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899592" y="2467925"/>
            <a:ext cx="6840000" cy="415498"/>
          </a:xfrm>
        </p:spPr>
        <p:txBody>
          <a:bodyPr vert="horz" anchor="t"/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chapter name</a:t>
            </a:r>
          </a:p>
        </p:txBody>
      </p:sp>
    </p:spTree>
    <p:extLst>
      <p:ext uri="{BB962C8B-B14F-4D97-AF65-F5344CB8AC3E}">
        <p14:creationId xmlns:p14="http://schemas.microsoft.com/office/powerpoint/2010/main" val="3328089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image" Target="../media/image1.emf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3" Type="http://schemas.openxmlformats.org/officeDocument/2006/relationships/slideLayout" Target="../slideLayouts/slideLayout39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46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13" Type="http://schemas.openxmlformats.org/officeDocument/2006/relationships/slideLayout" Target="../slideLayouts/slideLayout67.xml"/><Relationship Id="rId18" Type="http://schemas.openxmlformats.org/officeDocument/2006/relationships/slideLayout" Target="../slideLayouts/slideLayout72.xml"/><Relationship Id="rId3" Type="http://schemas.openxmlformats.org/officeDocument/2006/relationships/slideLayout" Target="../slideLayouts/slideLayout57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61.xml"/><Relationship Id="rId12" Type="http://schemas.openxmlformats.org/officeDocument/2006/relationships/slideLayout" Target="../slideLayouts/slideLayout66.xml"/><Relationship Id="rId17" Type="http://schemas.openxmlformats.org/officeDocument/2006/relationships/slideLayout" Target="../slideLayouts/slideLayout71.xml"/><Relationship Id="rId2" Type="http://schemas.openxmlformats.org/officeDocument/2006/relationships/slideLayout" Target="../slideLayouts/slideLayout56.xml"/><Relationship Id="rId16" Type="http://schemas.openxmlformats.org/officeDocument/2006/relationships/slideLayout" Target="../slideLayouts/slideLayout70.xml"/><Relationship Id="rId20" Type="http://schemas.openxmlformats.org/officeDocument/2006/relationships/tags" Target="../tags/tag4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11" Type="http://schemas.openxmlformats.org/officeDocument/2006/relationships/slideLayout" Target="../slideLayouts/slideLayout65.xml"/><Relationship Id="rId5" Type="http://schemas.openxmlformats.org/officeDocument/2006/relationships/slideLayout" Target="../slideLayouts/slideLayout59.xml"/><Relationship Id="rId1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64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58.xml"/><Relationship Id="rId9" Type="http://schemas.openxmlformats.org/officeDocument/2006/relationships/slideLayout" Target="../slideLayouts/slideLayout63.xml"/><Relationship Id="rId14" Type="http://schemas.openxmlformats.org/officeDocument/2006/relationships/slideLayout" Target="../slideLayouts/slideLayout68.xml"/><Relationship Id="rId22" Type="http://schemas.openxmlformats.org/officeDocument/2006/relationships/image" Target="../media/image1.emf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slideLayout" Target="../slideLayouts/slideLayout85.xml"/><Relationship Id="rId18" Type="http://schemas.openxmlformats.org/officeDocument/2006/relationships/slideLayout" Target="../slideLayouts/slideLayout90.xml"/><Relationship Id="rId3" Type="http://schemas.openxmlformats.org/officeDocument/2006/relationships/slideLayout" Target="../slideLayouts/slideLayout75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17" Type="http://schemas.openxmlformats.org/officeDocument/2006/relationships/slideLayout" Target="../slideLayouts/slideLayout89.xml"/><Relationship Id="rId2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88.xml"/><Relationship Id="rId20" Type="http://schemas.openxmlformats.org/officeDocument/2006/relationships/tags" Target="../tags/tag5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5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82.xml"/><Relationship Id="rId19" Type="http://schemas.openxmlformats.org/officeDocument/2006/relationships/theme" Target="../theme/theme5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slideLayout" Target="../slideLayouts/slideLayout86.xml"/><Relationship Id="rId22" Type="http://schemas.openxmlformats.org/officeDocument/2006/relationships/image" Target="../media/image1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slideLayout" Target="../slideLayouts/slideLayout103.xml"/><Relationship Id="rId18" Type="http://schemas.openxmlformats.org/officeDocument/2006/relationships/slideLayout" Target="../slideLayouts/slideLayout108.xml"/><Relationship Id="rId3" Type="http://schemas.openxmlformats.org/officeDocument/2006/relationships/slideLayout" Target="../slideLayouts/slideLayout93.xml"/><Relationship Id="rId21" Type="http://schemas.openxmlformats.org/officeDocument/2006/relationships/oleObject" Target="../embeddings/oleObject1.bin"/><Relationship Id="rId7" Type="http://schemas.openxmlformats.org/officeDocument/2006/relationships/slideLayout" Target="../slideLayouts/slideLayout97.xml"/><Relationship Id="rId12" Type="http://schemas.openxmlformats.org/officeDocument/2006/relationships/slideLayout" Target="../slideLayouts/slideLayout102.xml"/><Relationship Id="rId17" Type="http://schemas.openxmlformats.org/officeDocument/2006/relationships/slideLayout" Target="../slideLayouts/slideLayout107.xml"/><Relationship Id="rId2" Type="http://schemas.openxmlformats.org/officeDocument/2006/relationships/slideLayout" Target="../slideLayouts/slideLayout92.xml"/><Relationship Id="rId16" Type="http://schemas.openxmlformats.org/officeDocument/2006/relationships/slideLayout" Target="../slideLayouts/slideLayout106.xml"/><Relationship Id="rId20" Type="http://schemas.openxmlformats.org/officeDocument/2006/relationships/tags" Target="../tags/tag6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00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Relationship Id="rId14" Type="http://schemas.openxmlformats.org/officeDocument/2006/relationships/slideLayout" Target="../slideLayouts/slideLayout104.xml"/><Relationship Id="rId22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939F2AA7-FD1A-45EC-9F6F-4C94DE35BF55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8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88" r:id="rId3"/>
    <p:sldLayoutId id="2147483789" r:id="rId4"/>
    <p:sldLayoutId id="2147483773" r:id="rId5"/>
    <p:sldLayoutId id="2147483772" r:id="rId6"/>
    <p:sldLayoutId id="2147483776" r:id="rId7"/>
    <p:sldLayoutId id="2147483777" r:id="rId8"/>
    <p:sldLayoutId id="2147483778" r:id="rId9"/>
    <p:sldLayoutId id="2147483779" r:id="rId10"/>
    <p:sldLayoutId id="2147483780" r:id="rId11"/>
    <p:sldLayoutId id="2147483781" r:id="rId12"/>
    <p:sldLayoutId id="2147483782" r:id="rId13"/>
    <p:sldLayoutId id="2147483783" r:id="rId14"/>
    <p:sldLayoutId id="2147483784" r:id="rId15"/>
    <p:sldLayoutId id="2147483785" r:id="rId16"/>
    <p:sldLayoutId id="2147483786" r:id="rId17"/>
    <p:sldLayoutId id="2147483787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506F164-EF5F-4434-A7BE-180CD6940E8E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6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  <p:sldLayoutId id="2147483888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AAF0EFD-09D8-4C6E-B0CE-7E486C5D1097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813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  <p:sldLayoutId id="2147483900" r:id="rId12"/>
    <p:sldLayoutId id="2147483901" r:id="rId13"/>
    <p:sldLayoutId id="2147483902" r:id="rId14"/>
    <p:sldLayoutId id="2147483903" r:id="rId15"/>
    <p:sldLayoutId id="2147483904" r:id="rId16"/>
    <p:sldLayoutId id="2147483905" r:id="rId17"/>
    <p:sldLayoutId id="2147483906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B69DB4B-5797-4159-BDB2-86145276C174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654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  <p:sldLayoutId id="2147483923" r:id="rId17"/>
    <p:sldLayoutId id="2147483924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0AEE83-AED2-474F-8468-7009D3A889C9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04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36" r:id="rId12"/>
    <p:sldLayoutId id="2147483937" r:id="rId13"/>
    <p:sldLayoutId id="2147483938" r:id="rId14"/>
    <p:sldLayoutId id="2147483939" r:id="rId15"/>
    <p:sldLayoutId id="2147483940" r:id="rId16"/>
    <p:sldLayoutId id="2147483941" r:id="rId17"/>
    <p:sldLayoutId id="2147483942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4D69A049-E19B-40FA-9F9E-599AB53A187D}"/>
              </a:ext>
            </a:extLst>
          </p:cNvPr>
          <p:cNvGraphicFramePr>
            <a:graphicFrameLocks noChangeAspect="1"/>
          </p:cNvGraphicFramePr>
          <p:nvPr>
            <p:custDataLst>
              <p:tags r:id="rId20"/>
            </p:custDataLst>
            <p:extLst>
              <p:ext uri="{D42A27DB-BD31-4B8C-83A1-F6EECF244321}">
                <p14:modId xmlns:p14="http://schemas.microsoft.com/office/powerpoint/2010/main" val="1723346595"/>
              </p:ext>
            </p:extLst>
          </p:nvPr>
        </p:nvGraphicFramePr>
        <p:xfrm>
          <a:off x="1191" y="1588"/>
          <a:ext cx="1191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1" imgW="306" imgH="306" progId="TCLayout.ActiveDocument.1">
                  <p:embed/>
                </p:oleObj>
              </mc:Choice>
              <mc:Fallback>
                <p:oleObj name="think-cell Slide" r:id="rId21" imgW="306" imgH="306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4D69A049-E19B-40FA-9F9E-599AB53A18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1191" y="1588"/>
                        <a:ext cx="1191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682D91-E061-4689-9159-EED42F3535B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15516" y="224644"/>
            <a:ext cx="8712000" cy="3600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noProof="0"/>
              <a:t>Click to edit slide title (maximum two lines)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2BA07-55DE-494C-BC34-D63014961B90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15516" y="1448780"/>
            <a:ext cx="8712000" cy="464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955932-4995-496E-9647-52F2A55AEC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39895" y="6505745"/>
            <a:ext cx="6336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780A13-4AA2-43B5-8240-BE26947D6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215515" y="6505745"/>
            <a:ext cx="2880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 b="1">
                <a:solidFill>
                  <a:schemeClr val="tx1"/>
                </a:solidFill>
                <a:latin typeface="Credit Suisse Type Light" panose="020B0303040503020204" pitchFamily="34" charset="0"/>
              </a:defRPr>
            </a:lvl1pPr>
          </a:lstStyle>
          <a:p>
            <a:fld id="{85774825-35DB-4612-9712-DA03DBF07B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FF3D55D-A4E5-4BC5-8042-F09FE350FAB4}"/>
              </a:ext>
            </a:extLst>
          </p:cNvPr>
          <p:cNvSpPr/>
          <p:nvPr userDrawn="1"/>
        </p:nvSpPr>
        <p:spPr>
          <a:xfrm>
            <a:off x="7452100" y="6435742"/>
            <a:ext cx="1476000" cy="197614"/>
          </a:xfrm>
          <a:custGeom>
            <a:avLst/>
            <a:gdLst>
              <a:gd name="connsiteX0" fmla="*/ 484918 w 1890045"/>
              <a:gd name="connsiteY0" fmla="*/ 79058 h 252031"/>
              <a:gd name="connsiteX1" fmla="*/ 431292 w 1890045"/>
              <a:gd name="connsiteY1" fmla="*/ 79058 h 252031"/>
              <a:gd name="connsiteX2" fmla="*/ 431292 w 1890045"/>
              <a:gd name="connsiteY2" fmla="*/ 83439 h 252031"/>
              <a:gd name="connsiteX3" fmla="*/ 436626 w 1890045"/>
              <a:gd name="connsiteY3" fmla="*/ 98012 h 252031"/>
              <a:gd name="connsiteX4" fmla="*/ 436626 w 1890045"/>
              <a:gd name="connsiteY4" fmla="*/ 241078 h 252031"/>
              <a:gd name="connsiteX5" fmla="*/ 484918 w 1890045"/>
              <a:gd name="connsiteY5" fmla="*/ 241078 h 252031"/>
              <a:gd name="connsiteX6" fmla="*/ 578263 w 1890045"/>
              <a:gd name="connsiteY6" fmla="*/ 158306 h 252031"/>
              <a:gd name="connsiteX7" fmla="*/ 484918 w 1890045"/>
              <a:gd name="connsiteY7" fmla="*/ 79058 h 252031"/>
              <a:gd name="connsiteX8" fmla="*/ 479393 w 1890045"/>
              <a:gd name="connsiteY8" fmla="*/ 226028 h 252031"/>
              <a:gd name="connsiteX9" fmla="*/ 463010 w 1890045"/>
              <a:gd name="connsiteY9" fmla="*/ 224600 h 252031"/>
              <a:gd name="connsiteX10" fmla="*/ 463010 w 1890045"/>
              <a:gd name="connsiteY10" fmla="*/ 94298 h 252031"/>
              <a:gd name="connsiteX11" fmla="*/ 475012 w 1890045"/>
              <a:gd name="connsiteY11" fmla="*/ 93821 h 252031"/>
              <a:gd name="connsiteX12" fmla="*/ 548735 w 1890045"/>
              <a:gd name="connsiteY12" fmla="*/ 158782 h 252031"/>
              <a:gd name="connsiteX13" fmla="*/ 479393 w 1890045"/>
              <a:gd name="connsiteY13" fmla="*/ 226028 h 252031"/>
              <a:gd name="connsiteX14" fmla="*/ 278511 w 1890045"/>
              <a:gd name="connsiteY14" fmla="*/ 218599 h 252031"/>
              <a:gd name="connsiteX15" fmla="*/ 255175 w 1890045"/>
              <a:gd name="connsiteY15" fmla="*/ 178403 h 252031"/>
              <a:gd name="connsiteX16" fmla="*/ 237839 w 1890045"/>
              <a:gd name="connsiteY16" fmla="*/ 162497 h 252031"/>
              <a:gd name="connsiteX17" fmla="*/ 276225 w 1890045"/>
              <a:gd name="connsiteY17" fmla="*/ 120206 h 252031"/>
              <a:gd name="connsiteX18" fmla="*/ 218027 w 1890045"/>
              <a:gd name="connsiteY18" fmla="*/ 79058 h 252031"/>
              <a:gd name="connsiteX19" fmla="*/ 167164 w 1890045"/>
              <a:gd name="connsiteY19" fmla="*/ 79058 h 252031"/>
              <a:gd name="connsiteX20" fmla="*/ 167164 w 1890045"/>
              <a:gd name="connsiteY20" fmla="*/ 83439 h 252031"/>
              <a:gd name="connsiteX21" fmla="*/ 172498 w 1890045"/>
              <a:gd name="connsiteY21" fmla="*/ 98012 h 252031"/>
              <a:gd name="connsiteX22" fmla="*/ 172498 w 1890045"/>
              <a:gd name="connsiteY22" fmla="*/ 241078 h 252031"/>
              <a:gd name="connsiteX23" fmla="*/ 198882 w 1890045"/>
              <a:gd name="connsiteY23" fmla="*/ 241078 h 252031"/>
              <a:gd name="connsiteX24" fmla="*/ 198882 w 1890045"/>
              <a:gd name="connsiteY24" fmla="*/ 167545 h 252031"/>
              <a:gd name="connsiteX25" fmla="*/ 207645 w 1890045"/>
              <a:gd name="connsiteY25" fmla="*/ 167545 h 252031"/>
              <a:gd name="connsiteX26" fmla="*/ 230791 w 1890045"/>
              <a:gd name="connsiteY26" fmla="*/ 187643 h 252031"/>
              <a:gd name="connsiteX27" fmla="*/ 251555 w 1890045"/>
              <a:gd name="connsiteY27" fmla="*/ 223742 h 252031"/>
              <a:gd name="connsiteX28" fmla="*/ 287655 w 1890045"/>
              <a:gd name="connsiteY28" fmla="*/ 241078 h 252031"/>
              <a:gd name="connsiteX29" fmla="*/ 301562 w 1890045"/>
              <a:gd name="connsiteY29" fmla="*/ 241078 h 252031"/>
              <a:gd name="connsiteX30" fmla="*/ 302228 w 1890045"/>
              <a:gd name="connsiteY30" fmla="*/ 235744 h 252031"/>
              <a:gd name="connsiteX31" fmla="*/ 278511 w 1890045"/>
              <a:gd name="connsiteY31" fmla="*/ 218599 h 252031"/>
              <a:gd name="connsiteX32" fmla="*/ 213836 w 1890045"/>
              <a:gd name="connsiteY32" fmla="*/ 152972 h 252031"/>
              <a:gd name="connsiteX33" fmla="*/ 198787 w 1890045"/>
              <a:gd name="connsiteY33" fmla="*/ 152972 h 252031"/>
              <a:gd name="connsiteX34" fmla="*/ 198787 w 1890045"/>
              <a:gd name="connsiteY34" fmla="*/ 94488 h 252031"/>
              <a:gd name="connsiteX35" fmla="*/ 214979 w 1890045"/>
              <a:gd name="connsiteY35" fmla="*/ 94012 h 252031"/>
              <a:gd name="connsiteX36" fmla="*/ 248031 w 1890045"/>
              <a:gd name="connsiteY36" fmla="*/ 122206 h 252031"/>
              <a:gd name="connsiteX37" fmla="*/ 213836 w 1890045"/>
              <a:gd name="connsiteY37" fmla="*/ 152972 h 252031"/>
              <a:gd name="connsiteX38" fmla="*/ 144971 w 1890045"/>
              <a:gd name="connsiteY38" fmla="*/ 191834 h 252031"/>
              <a:gd name="connsiteX39" fmla="*/ 148876 w 1890045"/>
              <a:gd name="connsiteY39" fmla="*/ 192977 h 252031"/>
              <a:gd name="connsiteX40" fmla="*/ 145828 w 1890045"/>
              <a:gd name="connsiteY40" fmla="*/ 226695 h 252031"/>
              <a:gd name="connsiteX41" fmla="*/ 87630 w 1890045"/>
              <a:gd name="connsiteY41" fmla="*/ 243364 h 252031"/>
              <a:gd name="connsiteX42" fmla="*/ 0 w 1890045"/>
              <a:gd name="connsiteY42" fmla="*/ 159925 h 252031"/>
              <a:gd name="connsiteX43" fmla="*/ 86868 w 1890045"/>
              <a:gd name="connsiteY43" fmla="*/ 76771 h 252031"/>
              <a:gd name="connsiteX44" fmla="*/ 145066 w 1890045"/>
              <a:gd name="connsiteY44" fmla="*/ 91059 h 252031"/>
              <a:gd name="connsiteX45" fmla="*/ 147161 w 1890045"/>
              <a:gd name="connsiteY45" fmla="*/ 125920 h 252031"/>
              <a:gd name="connsiteX46" fmla="*/ 143447 w 1890045"/>
              <a:gd name="connsiteY46" fmla="*/ 127064 h 252031"/>
              <a:gd name="connsiteX47" fmla="*/ 142780 w 1890045"/>
              <a:gd name="connsiteY47" fmla="*/ 125635 h 252031"/>
              <a:gd name="connsiteX48" fmla="*/ 90583 w 1890045"/>
              <a:gd name="connsiteY48" fmla="*/ 89821 h 252031"/>
              <a:gd name="connsiteX49" fmla="*/ 29528 w 1890045"/>
              <a:gd name="connsiteY49" fmla="*/ 159353 h 252031"/>
              <a:gd name="connsiteX50" fmla="*/ 91250 w 1890045"/>
              <a:gd name="connsiteY50" fmla="*/ 230029 h 252031"/>
              <a:gd name="connsiteX51" fmla="*/ 143447 w 1890045"/>
              <a:gd name="connsiteY51" fmla="*/ 194215 h 252031"/>
              <a:gd name="connsiteX52" fmla="*/ 144971 w 1890045"/>
              <a:gd name="connsiteY52" fmla="*/ 191834 h 252031"/>
              <a:gd name="connsiteX53" fmla="*/ 592836 w 1890045"/>
              <a:gd name="connsiteY53" fmla="*/ 79058 h 252031"/>
              <a:gd name="connsiteX54" fmla="*/ 624459 w 1890045"/>
              <a:gd name="connsiteY54" fmla="*/ 79058 h 252031"/>
              <a:gd name="connsiteX55" fmla="*/ 624459 w 1890045"/>
              <a:gd name="connsiteY55" fmla="*/ 241078 h 252031"/>
              <a:gd name="connsiteX56" fmla="*/ 598075 w 1890045"/>
              <a:gd name="connsiteY56" fmla="*/ 241078 h 252031"/>
              <a:gd name="connsiteX57" fmla="*/ 598075 w 1890045"/>
              <a:gd name="connsiteY57" fmla="*/ 98012 h 252031"/>
              <a:gd name="connsiteX58" fmla="*/ 592741 w 1890045"/>
              <a:gd name="connsiteY58" fmla="*/ 83439 h 252031"/>
              <a:gd name="connsiteX59" fmla="*/ 592741 w 1890045"/>
              <a:gd name="connsiteY59" fmla="*/ 79058 h 252031"/>
              <a:gd name="connsiteX60" fmla="*/ 412337 w 1890045"/>
              <a:gd name="connsiteY60" fmla="*/ 210788 h 252031"/>
              <a:gd name="connsiteX61" fmla="*/ 416243 w 1890045"/>
              <a:gd name="connsiteY61" fmla="*/ 212217 h 252031"/>
              <a:gd name="connsiteX62" fmla="*/ 409575 w 1890045"/>
              <a:gd name="connsiteY62" fmla="*/ 241078 h 252031"/>
              <a:gd name="connsiteX63" fmla="*/ 319659 w 1890045"/>
              <a:gd name="connsiteY63" fmla="*/ 241078 h 252031"/>
              <a:gd name="connsiteX64" fmla="*/ 319659 w 1890045"/>
              <a:gd name="connsiteY64" fmla="*/ 98012 h 252031"/>
              <a:gd name="connsiteX65" fmla="*/ 314325 w 1890045"/>
              <a:gd name="connsiteY65" fmla="*/ 83439 h 252031"/>
              <a:gd name="connsiteX66" fmla="*/ 314325 w 1890045"/>
              <a:gd name="connsiteY66" fmla="*/ 79058 h 252031"/>
              <a:gd name="connsiteX67" fmla="*/ 404908 w 1890045"/>
              <a:gd name="connsiteY67" fmla="*/ 79058 h 252031"/>
              <a:gd name="connsiteX68" fmla="*/ 405574 w 1890045"/>
              <a:gd name="connsiteY68" fmla="*/ 107728 h 252031"/>
              <a:gd name="connsiteX69" fmla="*/ 401669 w 1890045"/>
              <a:gd name="connsiteY69" fmla="*/ 107728 h 252031"/>
              <a:gd name="connsiteX70" fmla="*/ 401193 w 1890045"/>
              <a:gd name="connsiteY70" fmla="*/ 106585 h 252031"/>
              <a:gd name="connsiteX71" fmla="*/ 382715 w 1890045"/>
              <a:gd name="connsiteY71" fmla="*/ 94107 h 252031"/>
              <a:gd name="connsiteX72" fmla="*/ 345948 w 1890045"/>
              <a:gd name="connsiteY72" fmla="*/ 94107 h 252031"/>
              <a:gd name="connsiteX73" fmla="*/ 345948 w 1890045"/>
              <a:gd name="connsiteY73" fmla="*/ 144685 h 252031"/>
              <a:gd name="connsiteX74" fmla="*/ 391668 w 1890045"/>
              <a:gd name="connsiteY74" fmla="*/ 144685 h 252031"/>
              <a:gd name="connsiteX75" fmla="*/ 391668 w 1890045"/>
              <a:gd name="connsiteY75" fmla="*/ 159258 h 252031"/>
              <a:gd name="connsiteX76" fmla="*/ 345948 w 1890045"/>
              <a:gd name="connsiteY76" fmla="*/ 159258 h 252031"/>
              <a:gd name="connsiteX77" fmla="*/ 345948 w 1890045"/>
              <a:gd name="connsiteY77" fmla="*/ 224695 h 252031"/>
              <a:gd name="connsiteX78" fmla="*/ 373475 w 1890045"/>
              <a:gd name="connsiteY78" fmla="*/ 226124 h 252031"/>
              <a:gd name="connsiteX79" fmla="*/ 411385 w 1890045"/>
              <a:gd name="connsiteY79" fmla="*/ 212503 h 252031"/>
              <a:gd name="connsiteX80" fmla="*/ 412337 w 1890045"/>
              <a:gd name="connsiteY80" fmla="*/ 210788 h 252031"/>
              <a:gd name="connsiteX81" fmla="*/ 1083755 w 1890045"/>
              <a:gd name="connsiteY81" fmla="*/ 79058 h 252031"/>
              <a:gd name="connsiteX82" fmla="*/ 1084231 w 1890045"/>
              <a:gd name="connsiteY82" fmla="*/ 79058 h 252031"/>
              <a:gd name="connsiteX83" fmla="*/ 1084231 w 1890045"/>
              <a:gd name="connsiteY83" fmla="*/ 186976 h 252031"/>
              <a:gd name="connsiteX84" fmla="*/ 1027367 w 1890045"/>
              <a:gd name="connsiteY84" fmla="*/ 243364 h 252031"/>
              <a:gd name="connsiteX85" fmla="*/ 968883 w 1890045"/>
              <a:gd name="connsiteY85" fmla="*/ 183547 h 252031"/>
              <a:gd name="connsiteX86" fmla="*/ 968883 w 1890045"/>
              <a:gd name="connsiteY86" fmla="*/ 98012 h 252031"/>
              <a:gd name="connsiteX87" fmla="*/ 963549 w 1890045"/>
              <a:gd name="connsiteY87" fmla="*/ 83439 h 252031"/>
              <a:gd name="connsiteX88" fmla="*/ 963549 w 1890045"/>
              <a:gd name="connsiteY88" fmla="*/ 79058 h 252031"/>
              <a:gd name="connsiteX89" fmla="*/ 995172 w 1890045"/>
              <a:gd name="connsiteY89" fmla="*/ 79058 h 252031"/>
              <a:gd name="connsiteX90" fmla="*/ 995172 w 1890045"/>
              <a:gd name="connsiteY90" fmla="*/ 183547 h 252031"/>
              <a:gd name="connsiteX91" fmla="*/ 1032796 w 1890045"/>
              <a:gd name="connsiteY91" fmla="*/ 228410 h 252031"/>
              <a:gd name="connsiteX92" fmla="*/ 1066991 w 1890045"/>
              <a:gd name="connsiteY92" fmla="*/ 188690 h 252031"/>
              <a:gd name="connsiteX93" fmla="*/ 1066991 w 1890045"/>
              <a:gd name="connsiteY93" fmla="*/ 98108 h 252031"/>
              <a:gd name="connsiteX94" fmla="*/ 1061657 w 1890045"/>
              <a:gd name="connsiteY94" fmla="*/ 83534 h 252031"/>
              <a:gd name="connsiteX95" fmla="*/ 1061657 w 1890045"/>
              <a:gd name="connsiteY95" fmla="*/ 79153 h 252031"/>
              <a:gd name="connsiteX96" fmla="*/ 1083755 w 1890045"/>
              <a:gd name="connsiteY96" fmla="*/ 79153 h 252031"/>
              <a:gd name="connsiteX97" fmla="*/ 1382554 w 1890045"/>
              <a:gd name="connsiteY97" fmla="*/ 194119 h 252031"/>
              <a:gd name="connsiteX98" fmla="*/ 1331024 w 1890045"/>
              <a:gd name="connsiteY98" fmla="*/ 243364 h 252031"/>
              <a:gd name="connsiteX99" fmla="*/ 1285494 w 1890045"/>
              <a:gd name="connsiteY99" fmla="*/ 226695 h 252031"/>
              <a:gd name="connsiteX100" fmla="*/ 1282446 w 1890045"/>
              <a:gd name="connsiteY100" fmla="*/ 192977 h 252031"/>
              <a:gd name="connsiteX101" fmla="*/ 1286828 w 1890045"/>
              <a:gd name="connsiteY101" fmla="*/ 191548 h 252031"/>
              <a:gd name="connsiteX102" fmla="*/ 1288447 w 1890045"/>
              <a:gd name="connsiteY102" fmla="*/ 195263 h 252031"/>
              <a:gd name="connsiteX103" fmla="*/ 1330738 w 1890045"/>
              <a:gd name="connsiteY103" fmla="*/ 229934 h 252031"/>
              <a:gd name="connsiteX104" fmla="*/ 1359122 w 1890045"/>
              <a:gd name="connsiteY104" fmla="*/ 202216 h 252031"/>
              <a:gd name="connsiteX105" fmla="*/ 1340358 w 1890045"/>
              <a:gd name="connsiteY105" fmla="*/ 174974 h 252031"/>
              <a:gd name="connsiteX106" fmla="*/ 1313117 w 1890045"/>
              <a:gd name="connsiteY106" fmla="*/ 159734 h 252031"/>
              <a:gd name="connsiteX107" fmla="*/ 1285589 w 1890045"/>
              <a:gd name="connsiteY107" fmla="*/ 121158 h 252031"/>
              <a:gd name="connsiteX108" fmla="*/ 1334548 w 1890045"/>
              <a:gd name="connsiteY108" fmla="*/ 76771 h 252031"/>
              <a:gd name="connsiteX109" fmla="*/ 1371505 w 1890045"/>
              <a:gd name="connsiteY109" fmla="*/ 88106 h 252031"/>
              <a:gd name="connsiteX110" fmla="*/ 1373315 w 1890045"/>
              <a:gd name="connsiteY110" fmla="*/ 117729 h 252031"/>
              <a:gd name="connsiteX111" fmla="*/ 1369600 w 1890045"/>
              <a:gd name="connsiteY111" fmla="*/ 118872 h 252031"/>
              <a:gd name="connsiteX112" fmla="*/ 1368171 w 1890045"/>
              <a:gd name="connsiteY112" fmla="*/ 116110 h 252031"/>
              <a:gd name="connsiteX113" fmla="*/ 1335119 w 1890045"/>
              <a:gd name="connsiteY113" fmla="*/ 90011 h 252031"/>
              <a:gd name="connsiteX114" fmla="*/ 1307878 w 1890045"/>
              <a:gd name="connsiteY114" fmla="*/ 114300 h 252031"/>
              <a:gd name="connsiteX115" fmla="*/ 1327785 w 1890045"/>
              <a:gd name="connsiteY115" fmla="*/ 137827 h 252031"/>
              <a:gd name="connsiteX116" fmla="*/ 1355503 w 1890045"/>
              <a:gd name="connsiteY116" fmla="*/ 153067 h 252031"/>
              <a:gd name="connsiteX117" fmla="*/ 1382554 w 1890045"/>
              <a:gd name="connsiteY117" fmla="*/ 194119 h 252031"/>
              <a:gd name="connsiteX118" fmla="*/ 1498283 w 1890045"/>
              <a:gd name="connsiteY118" fmla="*/ 210788 h 252031"/>
              <a:gd name="connsiteX119" fmla="*/ 1502188 w 1890045"/>
              <a:gd name="connsiteY119" fmla="*/ 212217 h 252031"/>
              <a:gd name="connsiteX120" fmla="*/ 1495520 w 1890045"/>
              <a:gd name="connsiteY120" fmla="*/ 241078 h 252031"/>
              <a:gd name="connsiteX121" fmla="*/ 1405604 w 1890045"/>
              <a:gd name="connsiteY121" fmla="*/ 241078 h 252031"/>
              <a:gd name="connsiteX122" fmla="*/ 1405604 w 1890045"/>
              <a:gd name="connsiteY122" fmla="*/ 98012 h 252031"/>
              <a:gd name="connsiteX123" fmla="*/ 1400270 w 1890045"/>
              <a:gd name="connsiteY123" fmla="*/ 83439 h 252031"/>
              <a:gd name="connsiteX124" fmla="*/ 1400270 w 1890045"/>
              <a:gd name="connsiteY124" fmla="*/ 79058 h 252031"/>
              <a:gd name="connsiteX125" fmla="*/ 1490853 w 1890045"/>
              <a:gd name="connsiteY125" fmla="*/ 79058 h 252031"/>
              <a:gd name="connsiteX126" fmla="*/ 1491520 w 1890045"/>
              <a:gd name="connsiteY126" fmla="*/ 107728 h 252031"/>
              <a:gd name="connsiteX127" fmla="*/ 1487615 w 1890045"/>
              <a:gd name="connsiteY127" fmla="*/ 107728 h 252031"/>
              <a:gd name="connsiteX128" fmla="*/ 1487138 w 1890045"/>
              <a:gd name="connsiteY128" fmla="*/ 106585 h 252031"/>
              <a:gd name="connsiteX129" fmla="*/ 1468660 w 1890045"/>
              <a:gd name="connsiteY129" fmla="*/ 94107 h 252031"/>
              <a:gd name="connsiteX130" fmla="*/ 1431893 w 1890045"/>
              <a:gd name="connsiteY130" fmla="*/ 94107 h 252031"/>
              <a:gd name="connsiteX131" fmla="*/ 1431893 w 1890045"/>
              <a:gd name="connsiteY131" fmla="*/ 144685 h 252031"/>
              <a:gd name="connsiteX132" fmla="*/ 1477613 w 1890045"/>
              <a:gd name="connsiteY132" fmla="*/ 144685 h 252031"/>
              <a:gd name="connsiteX133" fmla="*/ 1477613 w 1890045"/>
              <a:gd name="connsiteY133" fmla="*/ 159258 h 252031"/>
              <a:gd name="connsiteX134" fmla="*/ 1431893 w 1890045"/>
              <a:gd name="connsiteY134" fmla="*/ 159258 h 252031"/>
              <a:gd name="connsiteX135" fmla="*/ 1431893 w 1890045"/>
              <a:gd name="connsiteY135" fmla="*/ 224695 h 252031"/>
              <a:gd name="connsiteX136" fmla="*/ 1459421 w 1890045"/>
              <a:gd name="connsiteY136" fmla="*/ 226124 h 252031"/>
              <a:gd name="connsiteX137" fmla="*/ 1497330 w 1890045"/>
              <a:gd name="connsiteY137" fmla="*/ 212503 h 252031"/>
              <a:gd name="connsiteX138" fmla="*/ 1498283 w 1890045"/>
              <a:gd name="connsiteY138" fmla="*/ 210788 h 252031"/>
              <a:gd name="connsiteX139" fmla="*/ 1890046 w 1890045"/>
              <a:gd name="connsiteY139" fmla="*/ 203168 h 252031"/>
              <a:gd name="connsiteX140" fmla="*/ 1888236 w 1890045"/>
              <a:gd name="connsiteY140" fmla="*/ 204978 h 252031"/>
              <a:gd name="connsiteX141" fmla="*/ 1881759 w 1890045"/>
              <a:gd name="connsiteY141" fmla="*/ 203549 h 252031"/>
              <a:gd name="connsiteX142" fmla="*/ 1809464 w 1890045"/>
              <a:gd name="connsiteY142" fmla="*/ 187833 h 252031"/>
              <a:gd name="connsiteX143" fmla="*/ 1714500 w 1890045"/>
              <a:gd name="connsiteY143" fmla="*/ 112681 h 252031"/>
              <a:gd name="connsiteX144" fmla="*/ 1720787 w 1890045"/>
              <a:gd name="connsiteY144" fmla="*/ 179927 h 252031"/>
              <a:gd name="connsiteX145" fmla="*/ 1725454 w 1890045"/>
              <a:gd name="connsiteY145" fmla="*/ 184594 h 252031"/>
              <a:gd name="connsiteX146" fmla="*/ 1751552 w 1890045"/>
              <a:gd name="connsiteY146" fmla="*/ 183452 h 252031"/>
              <a:gd name="connsiteX147" fmla="*/ 1809560 w 1890045"/>
              <a:gd name="connsiteY147" fmla="*/ 187833 h 252031"/>
              <a:gd name="connsiteX148" fmla="*/ 1872234 w 1890045"/>
              <a:gd name="connsiteY148" fmla="*/ 248603 h 252031"/>
              <a:gd name="connsiteX149" fmla="*/ 1872901 w 1890045"/>
              <a:gd name="connsiteY149" fmla="*/ 250222 h 252031"/>
              <a:gd name="connsiteX150" fmla="*/ 1871091 w 1890045"/>
              <a:gd name="connsiteY150" fmla="*/ 252032 h 252031"/>
              <a:gd name="connsiteX151" fmla="*/ 1864614 w 1890045"/>
              <a:gd name="connsiteY151" fmla="*/ 250603 h 252031"/>
              <a:gd name="connsiteX152" fmla="*/ 1732217 w 1890045"/>
              <a:gd name="connsiteY152" fmla="*/ 232791 h 252031"/>
              <a:gd name="connsiteX153" fmla="*/ 1654778 w 1890045"/>
              <a:gd name="connsiteY153" fmla="*/ 239744 h 252031"/>
              <a:gd name="connsiteX154" fmla="*/ 1650111 w 1890045"/>
              <a:gd name="connsiteY154" fmla="*/ 236315 h 252031"/>
              <a:gd name="connsiteX155" fmla="*/ 1532668 w 1890045"/>
              <a:gd name="connsiteY155" fmla="*/ 10096 h 252031"/>
              <a:gd name="connsiteX156" fmla="*/ 1531715 w 1890045"/>
              <a:gd name="connsiteY156" fmla="*/ 8287 h 252031"/>
              <a:gd name="connsiteX157" fmla="*/ 1534001 w 1890045"/>
              <a:gd name="connsiteY157" fmla="*/ 6001 h 252031"/>
              <a:gd name="connsiteX158" fmla="*/ 1535621 w 1890045"/>
              <a:gd name="connsiteY158" fmla="*/ 6477 h 252031"/>
              <a:gd name="connsiteX159" fmla="*/ 1714310 w 1890045"/>
              <a:gd name="connsiteY159" fmla="*/ 112300 h 252031"/>
              <a:gd name="connsiteX160" fmla="*/ 1667351 w 1890045"/>
              <a:gd name="connsiteY160" fmla="*/ 3905 h 252031"/>
              <a:gd name="connsiteX161" fmla="*/ 1666685 w 1890045"/>
              <a:gd name="connsiteY161" fmla="*/ 2096 h 252031"/>
              <a:gd name="connsiteX162" fmla="*/ 1668780 w 1890045"/>
              <a:gd name="connsiteY162" fmla="*/ 0 h 252031"/>
              <a:gd name="connsiteX163" fmla="*/ 1671542 w 1890045"/>
              <a:gd name="connsiteY163" fmla="*/ 1143 h 252031"/>
              <a:gd name="connsiteX164" fmla="*/ 1889474 w 1890045"/>
              <a:gd name="connsiteY164" fmla="*/ 201549 h 252031"/>
              <a:gd name="connsiteX165" fmla="*/ 1890046 w 1890045"/>
              <a:gd name="connsiteY165" fmla="*/ 203168 h 252031"/>
              <a:gd name="connsiteX166" fmla="*/ 949262 w 1890045"/>
              <a:gd name="connsiteY166" fmla="*/ 194119 h 252031"/>
              <a:gd name="connsiteX167" fmla="*/ 897731 w 1890045"/>
              <a:gd name="connsiteY167" fmla="*/ 243364 h 252031"/>
              <a:gd name="connsiteX168" fmla="*/ 852202 w 1890045"/>
              <a:gd name="connsiteY168" fmla="*/ 226695 h 252031"/>
              <a:gd name="connsiteX169" fmla="*/ 849154 w 1890045"/>
              <a:gd name="connsiteY169" fmla="*/ 192977 h 252031"/>
              <a:gd name="connsiteX170" fmla="*/ 853535 w 1890045"/>
              <a:gd name="connsiteY170" fmla="*/ 191548 h 252031"/>
              <a:gd name="connsiteX171" fmla="*/ 855155 w 1890045"/>
              <a:gd name="connsiteY171" fmla="*/ 195263 h 252031"/>
              <a:gd name="connsiteX172" fmla="*/ 897446 w 1890045"/>
              <a:gd name="connsiteY172" fmla="*/ 229934 h 252031"/>
              <a:gd name="connsiteX173" fmla="*/ 925830 w 1890045"/>
              <a:gd name="connsiteY173" fmla="*/ 202216 h 252031"/>
              <a:gd name="connsiteX174" fmla="*/ 907066 w 1890045"/>
              <a:gd name="connsiteY174" fmla="*/ 174974 h 252031"/>
              <a:gd name="connsiteX175" fmla="*/ 879824 w 1890045"/>
              <a:gd name="connsiteY175" fmla="*/ 159734 h 252031"/>
              <a:gd name="connsiteX176" fmla="*/ 852297 w 1890045"/>
              <a:gd name="connsiteY176" fmla="*/ 121158 h 252031"/>
              <a:gd name="connsiteX177" fmla="*/ 901256 w 1890045"/>
              <a:gd name="connsiteY177" fmla="*/ 76771 h 252031"/>
              <a:gd name="connsiteX178" fmla="*/ 938212 w 1890045"/>
              <a:gd name="connsiteY178" fmla="*/ 88106 h 252031"/>
              <a:gd name="connsiteX179" fmla="*/ 940022 w 1890045"/>
              <a:gd name="connsiteY179" fmla="*/ 117729 h 252031"/>
              <a:gd name="connsiteX180" fmla="*/ 936308 w 1890045"/>
              <a:gd name="connsiteY180" fmla="*/ 118872 h 252031"/>
              <a:gd name="connsiteX181" fmla="*/ 934879 w 1890045"/>
              <a:gd name="connsiteY181" fmla="*/ 116110 h 252031"/>
              <a:gd name="connsiteX182" fmla="*/ 901827 w 1890045"/>
              <a:gd name="connsiteY182" fmla="*/ 90011 h 252031"/>
              <a:gd name="connsiteX183" fmla="*/ 874586 w 1890045"/>
              <a:gd name="connsiteY183" fmla="*/ 114300 h 252031"/>
              <a:gd name="connsiteX184" fmla="*/ 894493 w 1890045"/>
              <a:gd name="connsiteY184" fmla="*/ 137827 h 252031"/>
              <a:gd name="connsiteX185" fmla="*/ 922211 w 1890045"/>
              <a:gd name="connsiteY185" fmla="*/ 153067 h 252031"/>
              <a:gd name="connsiteX186" fmla="*/ 949262 w 1890045"/>
              <a:gd name="connsiteY186" fmla="*/ 194119 h 252031"/>
              <a:gd name="connsiteX187" fmla="*/ 772192 w 1890045"/>
              <a:gd name="connsiteY187" fmla="*/ 79058 h 252031"/>
              <a:gd name="connsiteX188" fmla="*/ 772859 w 1890045"/>
              <a:gd name="connsiteY188" fmla="*/ 107728 h 252031"/>
              <a:gd name="connsiteX189" fmla="*/ 768953 w 1890045"/>
              <a:gd name="connsiteY189" fmla="*/ 107728 h 252031"/>
              <a:gd name="connsiteX190" fmla="*/ 768477 w 1890045"/>
              <a:gd name="connsiteY190" fmla="*/ 106585 h 252031"/>
              <a:gd name="connsiteX191" fmla="*/ 749999 w 1890045"/>
              <a:gd name="connsiteY191" fmla="*/ 94107 h 252031"/>
              <a:gd name="connsiteX192" fmla="*/ 722471 w 1890045"/>
              <a:gd name="connsiteY192" fmla="*/ 94107 h 252031"/>
              <a:gd name="connsiteX193" fmla="*/ 722471 w 1890045"/>
              <a:gd name="connsiteY193" fmla="*/ 241078 h 252031"/>
              <a:gd name="connsiteX194" fmla="*/ 696087 w 1890045"/>
              <a:gd name="connsiteY194" fmla="*/ 241078 h 252031"/>
              <a:gd name="connsiteX195" fmla="*/ 696087 w 1890045"/>
              <a:gd name="connsiteY195" fmla="*/ 94107 h 252031"/>
              <a:gd name="connsiteX196" fmla="*/ 668560 w 1890045"/>
              <a:gd name="connsiteY196" fmla="*/ 94107 h 252031"/>
              <a:gd name="connsiteX197" fmla="*/ 650081 w 1890045"/>
              <a:gd name="connsiteY197" fmla="*/ 106585 h 252031"/>
              <a:gd name="connsiteX198" fmla="*/ 649605 w 1890045"/>
              <a:gd name="connsiteY198" fmla="*/ 107728 h 252031"/>
              <a:gd name="connsiteX199" fmla="*/ 645700 w 1890045"/>
              <a:gd name="connsiteY199" fmla="*/ 107728 h 252031"/>
              <a:gd name="connsiteX200" fmla="*/ 646367 w 1890045"/>
              <a:gd name="connsiteY200" fmla="*/ 79058 h 252031"/>
              <a:gd name="connsiteX201" fmla="*/ 772192 w 1890045"/>
              <a:gd name="connsiteY201" fmla="*/ 79058 h 252031"/>
              <a:gd name="connsiteX202" fmla="*/ 1266539 w 1890045"/>
              <a:gd name="connsiteY202" fmla="*/ 194119 h 252031"/>
              <a:gd name="connsiteX203" fmla="*/ 1215009 w 1890045"/>
              <a:gd name="connsiteY203" fmla="*/ 243364 h 252031"/>
              <a:gd name="connsiteX204" fmla="*/ 1169480 w 1890045"/>
              <a:gd name="connsiteY204" fmla="*/ 226695 h 252031"/>
              <a:gd name="connsiteX205" fmla="*/ 1166432 w 1890045"/>
              <a:gd name="connsiteY205" fmla="*/ 192977 h 252031"/>
              <a:gd name="connsiteX206" fmla="*/ 1170813 w 1890045"/>
              <a:gd name="connsiteY206" fmla="*/ 191548 h 252031"/>
              <a:gd name="connsiteX207" fmla="*/ 1172432 w 1890045"/>
              <a:gd name="connsiteY207" fmla="*/ 195263 h 252031"/>
              <a:gd name="connsiteX208" fmla="*/ 1214723 w 1890045"/>
              <a:gd name="connsiteY208" fmla="*/ 229934 h 252031"/>
              <a:gd name="connsiteX209" fmla="*/ 1243108 w 1890045"/>
              <a:gd name="connsiteY209" fmla="*/ 202216 h 252031"/>
              <a:gd name="connsiteX210" fmla="*/ 1224344 w 1890045"/>
              <a:gd name="connsiteY210" fmla="*/ 174974 h 252031"/>
              <a:gd name="connsiteX211" fmla="*/ 1197102 w 1890045"/>
              <a:gd name="connsiteY211" fmla="*/ 159734 h 252031"/>
              <a:gd name="connsiteX212" fmla="*/ 1169575 w 1890045"/>
              <a:gd name="connsiteY212" fmla="*/ 121158 h 252031"/>
              <a:gd name="connsiteX213" fmla="*/ 1218533 w 1890045"/>
              <a:gd name="connsiteY213" fmla="*/ 76771 h 252031"/>
              <a:gd name="connsiteX214" fmla="*/ 1255490 w 1890045"/>
              <a:gd name="connsiteY214" fmla="*/ 88106 h 252031"/>
              <a:gd name="connsiteX215" fmla="*/ 1257300 w 1890045"/>
              <a:gd name="connsiteY215" fmla="*/ 117729 h 252031"/>
              <a:gd name="connsiteX216" fmla="*/ 1253585 w 1890045"/>
              <a:gd name="connsiteY216" fmla="*/ 118872 h 252031"/>
              <a:gd name="connsiteX217" fmla="*/ 1252157 w 1890045"/>
              <a:gd name="connsiteY217" fmla="*/ 116110 h 252031"/>
              <a:gd name="connsiteX218" fmla="*/ 1219105 w 1890045"/>
              <a:gd name="connsiteY218" fmla="*/ 90011 h 252031"/>
              <a:gd name="connsiteX219" fmla="*/ 1191863 w 1890045"/>
              <a:gd name="connsiteY219" fmla="*/ 114300 h 252031"/>
              <a:gd name="connsiteX220" fmla="*/ 1211771 w 1890045"/>
              <a:gd name="connsiteY220" fmla="*/ 137827 h 252031"/>
              <a:gd name="connsiteX221" fmla="*/ 1239488 w 1890045"/>
              <a:gd name="connsiteY221" fmla="*/ 153067 h 252031"/>
              <a:gd name="connsiteX222" fmla="*/ 1266539 w 1890045"/>
              <a:gd name="connsiteY222" fmla="*/ 194119 h 252031"/>
              <a:gd name="connsiteX223" fmla="*/ 1110329 w 1890045"/>
              <a:gd name="connsiteY223" fmla="*/ 79058 h 252031"/>
              <a:gd name="connsiteX224" fmla="*/ 1141952 w 1890045"/>
              <a:gd name="connsiteY224" fmla="*/ 79058 h 252031"/>
              <a:gd name="connsiteX225" fmla="*/ 1141952 w 1890045"/>
              <a:gd name="connsiteY225" fmla="*/ 241078 h 252031"/>
              <a:gd name="connsiteX226" fmla="*/ 1115568 w 1890045"/>
              <a:gd name="connsiteY226" fmla="*/ 241078 h 252031"/>
              <a:gd name="connsiteX227" fmla="*/ 1115568 w 1890045"/>
              <a:gd name="connsiteY227" fmla="*/ 98012 h 252031"/>
              <a:gd name="connsiteX228" fmla="*/ 1110234 w 1890045"/>
              <a:gd name="connsiteY228" fmla="*/ 83439 h 252031"/>
              <a:gd name="connsiteX229" fmla="*/ 1110234 w 1890045"/>
              <a:gd name="connsiteY229" fmla="*/ 79058 h 252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</a:cxnLst>
            <a:rect l="l" t="t" r="r" b="b"/>
            <a:pathLst>
              <a:path w="1890045" h="252031">
                <a:moveTo>
                  <a:pt x="484918" y="79058"/>
                </a:moveTo>
                <a:lnTo>
                  <a:pt x="431292" y="79058"/>
                </a:lnTo>
                <a:lnTo>
                  <a:pt x="431292" y="83439"/>
                </a:lnTo>
                <a:cubicBezTo>
                  <a:pt x="433388" y="84868"/>
                  <a:pt x="436626" y="88106"/>
                  <a:pt x="436626" y="98012"/>
                </a:cubicBezTo>
                <a:lnTo>
                  <a:pt x="436626" y="241078"/>
                </a:lnTo>
                <a:lnTo>
                  <a:pt x="484918" y="241078"/>
                </a:lnTo>
                <a:cubicBezTo>
                  <a:pt x="546164" y="241078"/>
                  <a:pt x="578263" y="199454"/>
                  <a:pt x="578263" y="158306"/>
                </a:cubicBezTo>
                <a:cubicBezTo>
                  <a:pt x="578263" y="118301"/>
                  <a:pt x="547973" y="79058"/>
                  <a:pt x="484918" y="79058"/>
                </a:cubicBezTo>
                <a:close/>
                <a:moveTo>
                  <a:pt x="479393" y="226028"/>
                </a:moveTo>
                <a:cubicBezTo>
                  <a:pt x="473869" y="226028"/>
                  <a:pt x="469011" y="225552"/>
                  <a:pt x="463010" y="224600"/>
                </a:cubicBezTo>
                <a:lnTo>
                  <a:pt x="463010" y="94298"/>
                </a:lnTo>
                <a:cubicBezTo>
                  <a:pt x="465106" y="94107"/>
                  <a:pt x="470154" y="93821"/>
                  <a:pt x="475012" y="93821"/>
                </a:cubicBezTo>
                <a:cubicBezTo>
                  <a:pt x="527971" y="93821"/>
                  <a:pt x="548735" y="121539"/>
                  <a:pt x="548735" y="158782"/>
                </a:cubicBezTo>
                <a:cubicBezTo>
                  <a:pt x="548735" y="202216"/>
                  <a:pt x="520732" y="226028"/>
                  <a:pt x="479393" y="226028"/>
                </a:cubicBezTo>
                <a:close/>
                <a:moveTo>
                  <a:pt x="278511" y="218599"/>
                </a:moveTo>
                <a:lnTo>
                  <a:pt x="255175" y="178403"/>
                </a:lnTo>
                <a:cubicBezTo>
                  <a:pt x="250984" y="171164"/>
                  <a:pt x="246888" y="166021"/>
                  <a:pt x="237839" y="162497"/>
                </a:cubicBezTo>
                <a:cubicBezTo>
                  <a:pt x="265652" y="157163"/>
                  <a:pt x="276225" y="138875"/>
                  <a:pt x="276225" y="120206"/>
                </a:cubicBezTo>
                <a:cubicBezTo>
                  <a:pt x="276225" y="98679"/>
                  <a:pt x="262319" y="79058"/>
                  <a:pt x="218027" y="79058"/>
                </a:cubicBezTo>
                <a:lnTo>
                  <a:pt x="167164" y="79058"/>
                </a:lnTo>
                <a:lnTo>
                  <a:pt x="167164" y="83439"/>
                </a:lnTo>
                <a:cubicBezTo>
                  <a:pt x="169259" y="84868"/>
                  <a:pt x="172498" y="88106"/>
                  <a:pt x="172498" y="98012"/>
                </a:cubicBezTo>
                <a:lnTo>
                  <a:pt x="172498" y="241078"/>
                </a:lnTo>
                <a:lnTo>
                  <a:pt x="198882" y="241078"/>
                </a:lnTo>
                <a:lnTo>
                  <a:pt x="198882" y="167545"/>
                </a:lnTo>
                <a:lnTo>
                  <a:pt x="207645" y="167545"/>
                </a:lnTo>
                <a:cubicBezTo>
                  <a:pt x="218694" y="167545"/>
                  <a:pt x="222409" y="173355"/>
                  <a:pt x="230791" y="187643"/>
                </a:cubicBezTo>
                <a:lnTo>
                  <a:pt x="251555" y="223742"/>
                </a:lnTo>
                <a:cubicBezTo>
                  <a:pt x="257842" y="234601"/>
                  <a:pt x="270986" y="241078"/>
                  <a:pt x="287655" y="241078"/>
                </a:cubicBezTo>
                <a:lnTo>
                  <a:pt x="301562" y="241078"/>
                </a:lnTo>
                <a:lnTo>
                  <a:pt x="302228" y="235744"/>
                </a:lnTo>
                <a:cubicBezTo>
                  <a:pt x="291751" y="232982"/>
                  <a:pt x="283845" y="227648"/>
                  <a:pt x="278511" y="218599"/>
                </a:cubicBezTo>
                <a:close/>
                <a:moveTo>
                  <a:pt x="213836" y="152972"/>
                </a:moveTo>
                <a:lnTo>
                  <a:pt x="198787" y="152972"/>
                </a:lnTo>
                <a:lnTo>
                  <a:pt x="198787" y="94488"/>
                </a:lnTo>
                <a:cubicBezTo>
                  <a:pt x="202216" y="94298"/>
                  <a:pt x="211074" y="94012"/>
                  <a:pt x="214979" y="94012"/>
                </a:cubicBezTo>
                <a:cubicBezTo>
                  <a:pt x="234887" y="94012"/>
                  <a:pt x="248031" y="102775"/>
                  <a:pt x="248031" y="122206"/>
                </a:cubicBezTo>
                <a:cubicBezTo>
                  <a:pt x="248031" y="141446"/>
                  <a:pt x="235077" y="152972"/>
                  <a:pt x="213836" y="152972"/>
                </a:cubicBezTo>
                <a:close/>
                <a:moveTo>
                  <a:pt x="144971" y="191834"/>
                </a:moveTo>
                <a:lnTo>
                  <a:pt x="148876" y="192977"/>
                </a:lnTo>
                <a:lnTo>
                  <a:pt x="145828" y="226695"/>
                </a:lnTo>
                <a:cubicBezTo>
                  <a:pt x="128016" y="238030"/>
                  <a:pt x="108395" y="243364"/>
                  <a:pt x="87630" y="243364"/>
                </a:cubicBezTo>
                <a:cubicBezTo>
                  <a:pt x="30099" y="243364"/>
                  <a:pt x="0" y="202502"/>
                  <a:pt x="0" y="159925"/>
                </a:cubicBezTo>
                <a:cubicBezTo>
                  <a:pt x="0" y="116205"/>
                  <a:pt x="31433" y="76771"/>
                  <a:pt x="86868" y="76771"/>
                </a:cubicBezTo>
                <a:cubicBezTo>
                  <a:pt x="108585" y="76771"/>
                  <a:pt x="127349" y="82772"/>
                  <a:pt x="145066" y="91059"/>
                </a:cubicBezTo>
                <a:lnTo>
                  <a:pt x="147161" y="125920"/>
                </a:lnTo>
                <a:lnTo>
                  <a:pt x="143447" y="127064"/>
                </a:lnTo>
                <a:lnTo>
                  <a:pt x="142780" y="125635"/>
                </a:lnTo>
                <a:cubicBezTo>
                  <a:pt x="131445" y="102965"/>
                  <a:pt x="112967" y="89821"/>
                  <a:pt x="90583" y="89821"/>
                </a:cubicBezTo>
                <a:cubicBezTo>
                  <a:pt x="59341" y="89821"/>
                  <a:pt x="29528" y="115443"/>
                  <a:pt x="29528" y="159353"/>
                </a:cubicBezTo>
                <a:cubicBezTo>
                  <a:pt x="29528" y="203740"/>
                  <a:pt x="60293" y="230029"/>
                  <a:pt x="91250" y="230029"/>
                </a:cubicBezTo>
                <a:cubicBezTo>
                  <a:pt x="112967" y="230029"/>
                  <a:pt x="130969" y="217075"/>
                  <a:pt x="143447" y="194215"/>
                </a:cubicBezTo>
                <a:lnTo>
                  <a:pt x="144971" y="191834"/>
                </a:lnTo>
                <a:close/>
                <a:moveTo>
                  <a:pt x="592836" y="79058"/>
                </a:moveTo>
                <a:lnTo>
                  <a:pt x="624459" y="79058"/>
                </a:lnTo>
                <a:lnTo>
                  <a:pt x="624459" y="241078"/>
                </a:lnTo>
                <a:lnTo>
                  <a:pt x="598075" y="241078"/>
                </a:lnTo>
                <a:lnTo>
                  <a:pt x="598075" y="98012"/>
                </a:lnTo>
                <a:cubicBezTo>
                  <a:pt x="598075" y="88106"/>
                  <a:pt x="594836" y="84868"/>
                  <a:pt x="592741" y="83439"/>
                </a:cubicBezTo>
                <a:lnTo>
                  <a:pt x="592741" y="79058"/>
                </a:lnTo>
                <a:close/>
                <a:moveTo>
                  <a:pt x="412337" y="210788"/>
                </a:moveTo>
                <a:lnTo>
                  <a:pt x="416243" y="212217"/>
                </a:lnTo>
                <a:lnTo>
                  <a:pt x="409575" y="241078"/>
                </a:lnTo>
                <a:lnTo>
                  <a:pt x="319659" y="241078"/>
                </a:lnTo>
                <a:lnTo>
                  <a:pt x="319659" y="98012"/>
                </a:lnTo>
                <a:cubicBezTo>
                  <a:pt x="319659" y="88106"/>
                  <a:pt x="316421" y="84868"/>
                  <a:pt x="314325" y="83439"/>
                </a:cubicBezTo>
                <a:lnTo>
                  <a:pt x="314325" y="79058"/>
                </a:lnTo>
                <a:lnTo>
                  <a:pt x="404908" y="79058"/>
                </a:lnTo>
                <a:lnTo>
                  <a:pt x="405574" y="107728"/>
                </a:lnTo>
                <a:lnTo>
                  <a:pt x="401669" y="107728"/>
                </a:lnTo>
                <a:lnTo>
                  <a:pt x="401193" y="106585"/>
                </a:lnTo>
                <a:cubicBezTo>
                  <a:pt x="398621" y="100298"/>
                  <a:pt x="393383" y="94107"/>
                  <a:pt x="382715" y="94107"/>
                </a:cubicBezTo>
                <a:lnTo>
                  <a:pt x="345948" y="94107"/>
                </a:lnTo>
                <a:lnTo>
                  <a:pt x="345948" y="144685"/>
                </a:lnTo>
                <a:lnTo>
                  <a:pt x="391668" y="144685"/>
                </a:lnTo>
                <a:lnTo>
                  <a:pt x="391668" y="159258"/>
                </a:lnTo>
                <a:lnTo>
                  <a:pt x="345948" y="159258"/>
                </a:lnTo>
                <a:lnTo>
                  <a:pt x="345948" y="224695"/>
                </a:lnTo>
                <a:cubicBezTo>
                  <a:pt x="351949" y="225362"/>
                  <a:pt x="363093" y="226124"/>
                  <a:pt x="373475" y="226124"/>
                </a:cubicBezTo>
                <a:cubicBezTo>
                  <a:pt x="403289" y="226124"/>
                  <a:pt x="407003" y="220313"/>
                  <a:pt x="411385" y="212503"/>
                </a:cubicBezTo>
                <a:lnTo>
                  <a:pt x="412337" y="210788"/>
                </a:lnTo>
                <a:close/>
                <a:moveTo>
                  <a:pt x="1083755" y="79058"/>
                </a:moveTo>
                <a:lnTo>
                  <a:pt x="1084231" y="79058"/>
                </a:lnTo>
                <a:lnTo>
                  <a:pt x="1084231" y="186976"/>
                </a:lnTo>
                <a:cubicBezTo>
                  <a:pt x="1084231" y="224409"/>
                  <a:pt x="1060418" y="243364"/>
                  <a:pt x="1027367" y="243364"/>
                </a:cubicBezTo>
                <a:cubicBezTo>
                  <a:pt x="993648" y="243364"/>
                  <a:pt x="968883" y="223742"/>
                  <a:pt x="968883" y="183547"/>
                </a:cubicBezTo>
                <a:lnTo>
                  <a:pt x="968883" y="98012"/>
                </a:lnTo>
                <a:cubicBezTo>
                  <a:pt x="968883" y="88106"/>
                  <a:pt x="965645" y="84868"/>
                  <a:pt x="963549" y="83439"/>
                </a:cubicBezTo>
                <a:lnTo>
                  <a:pt x="963549" y="79058"/>
                </a:lnTo>
                <a:lnTo>
                  <a:pt x="995172" y="79058"/>
                </a:lnTo>
                <a:lnTo>
                  <a:pt x="995172" y="183547"/>
                </a:lnTo>
                <a:cubicBezTo>
                  <a:pt x="995172" y="213360"/>
                  <a:pt x="1009745" y="228410"/>
                  <a:pt x="1032796" y="228410"/>
                </a:cubicBezTo>
                <a:cubicBezTo>
                  <a:pt x="1052417" y="228410"/>
                  <a:pt x="1066991" y="212884"/>
                  <a:pt x="1066991" y="188690"/>
                </a:cubicBezTo>
                <a:lnTo>
                  <a:pt x="1066991" y="98108"/>
                </a:lnTo>
                <a:cubicBezTo>
                  <a:pt x="1066991" y="88202"/>
                  <a:pt x="1063752" y="84963"/>
                  <a:pt x="1061657" y="83534"/>
                </a:cubicBezTo>
                <a:lnTo>
                  <a:pt x="1061657" y="79153"/>
                </a:lnTo>
                <a:lnTo>
                  <a:pt x="1083755" y="79153"/>
                </a:lnTo>
                <a:close/>
                <a:moveTo>
                  <a:pt x="1382554" y="194119"/>
                </a:moveTo>
                <a:cubicBezTo>
                  <a:pt x="1382554" y="219266"/>
                  <a:pt x="1363790" y="243364"/>
                  <a:pt x="1331024" y="243364"/>
                </a:cubicBezTo>
                <a:cubicBezTo>
                  <a:pt x="1313212" y="243364"/>
                  <a:pt x="1296162" y="236411"/>
                  <a:pt x="1285494" y="226695"/>
                </a:cubicBezTo>
                <a:lnTo>
                  <a:pt x="1282446" y="192977"/>
                </a:lnTo>
                <a:lnTo>
                  <a:pt x="1286828" y="191548"/>
                </a:lnTo>
                <a:lnTo>
                  <a:pt x="1288447" y="195263"/>
                </a:lnTo>
                <a:cubicBezTo>
                  <a:pt x="1298353" y="217932"/>
                  <a:pt x="1314545" y="229934"/>
                  <a:pt x="1330738" y="229934"/>
                </a:cubicBezTo>
                <a:cubicBezTo>
                  <a:pt x="1346454" y="229934"/>
                  <a:pt x="1359122" y="218123"/>
                  <a:pt x="1359122" y="202216"/>
                </a:cubicBezTo>
                <a:cubicBezTo>
                  <a:pt x="1359122" y="190691"/>
                  <a:pt x="1351979" y="181451"/>
                  <a:pt x="1340358" y="174974"/>
                </a:cubicBezTo>
                <a:lnTo>
                  <a:pt x="1313117" y="159734"/>
                </a:lnTo>
                <a:cubicBezTo>
                  <a:pt x="1302925" y="154210"/>
                  <a:pt x="1285589" y="142589"/>
                  <a:pt x="1285589" y="121158"/>
                </a:cubicBezTo>
                <a:cubicBezTo>
                  <a:pt x="1285589" y="97345"/>
                  <a:pt x="1304354" y="76771"/>
                  <a:pt x="1334548" y="76771"/>
                </a:cubicBezTo>
                <a:cubicBezTo>
                  <a:pt x="1347502" y="76771"/>
                  <a:pt x="1359980" y="80486"/>
                  <a:pt x="1371505" y="88106"/>
                </a:cubicBezTo>
                <a:lnTo>
                  <a:pt x="1373315" y="117729"/>
                </a:lnTo>
                <a:lnTo>
                  <a:pt x="1369600" y="118872"/>
                </a:lnTo>
                <a:lnTo>
                  <a:pt x="1368171" y="116110"/>
                </a:lnTo>
                <a:cubicBezTo>
                  <a:pt x="1362647" y="105061"/>
                  <a:pt x="1353407" y="90011"/>
                  <a:pt x="1335119" y="90011"/>
                </a:cubicBezTo>
                <a:cubicBezTo>
                  <a:pt x="1319594" y="90011"/>
                  <a:pt x="1307878" y="100870"/>
                  <a:pt x="1307878" y="114300"/>
                </a:cubicBezTo>
                <a:cubicBezTo>
                  <a:pt x="1307878" y="125349"/>
                  <a:pt x="1316450" y="131636"/>
                  <a:pt x="1327785" y="137827"/>
                </a:cubicBezTo>
                <a:lnTo>
                  <a:pt x="1355503" y="153067"/>
                </a:lnTo>
                <a:cubicBezTo>
                  <a:pt x="1375124" y="163640"/>
                  <a:pt x="1382554" y="178213"/>
                  <a:pt x="1382554" y="194119"/>
                </a:cubicBezTo>
                <a:close/>
                <a:moveTo>
                  <a:pt x="1498283" y="210788"/>
                </a:moveTo>
                <a:lnTo>
                  <a:pt x="1502188" y="212217"/>
                </a:lnTo>
                <a:lnTo>
                  <a:pt x="1495520" y="241078"/>
                </a:lnTo>
                <a:lnTo>
                  <a:pt x="1405604" y="241078"/>
                </a:lnTo>
                <a:lnTo>
                  <a:pt x="1405604" y="98012"/>
                </a:lnTo>
                <a:cubicBezTo>
                  <a:pt x="1405604" y="88106"/>
                  <a:pt x="1402366" y="84868"/>
                  <a:pt x="1400270" y="83439"/>
                </a:cubicBezTo>
                <a:lnTo>
                  <a:pt x="1400270" y="79058"/>
                </a:lnTo>
                <a:lnTo>
                  <a:pt x="1490853" y="79058"/>
                </a:lnTo>
                <a:lnTo>
                  <a:pt x="1491520" y="107728"/>
                </a:lnTo>
                <a:lnTo>
                  <a:pt x="1487615" y="107728"/>
                </a:lnTo>
                <a:lnTo>
                  <a:pt x="1487138" y="106585"/>
                </a:lnTo>
                <a:cubicBezTo>
                  <a:pt x="1484567" y="100298"/>
                  <a:pt x="1479328" y="94107"/>
                  <a:pt x="1468660" y="94107"/>
                </a:cubicBezTo>
                <a:lnTo>
                  <a:pt x="1431893" y="94107"/>
                </a:lnTo>
                <a:lnTo>
                  <a:pt x="1431893" y="144685"/>
                </a:lnTo>
                <a:lnTo>
                  <a:pt x="1477613" y="144685"/>
                </a:lnTo>
                <a:lnTo>
                  <a:pt x="1477613" y="159258"/>
                </a:lnTo>
                <a:lnTo>
                  <a:pt x="1431893" y="159258"/>
                </a:lnTo>
                <a:lnTo>
                  <a:pt x="1431893" y="224695"/>
                </a:lnTo>
                <a:cubicBezTo>
                  <a:pt x="1437894" y="225362"/>
                  <a:pt x="1449038" y="226124"/>
                  <a:pt x="1459421" y="226124"/>
                </a:cubicBezTo>
                <a:cubicBezTo>
                  <a:pt x="1489234" y="226124"/>
                  <a:pt x="1492949" y="220313"/>
                  <a:pt x="1497330" y="212503"/>
                </a:cubicBezTo>
                <a:lnTo>
                  <a:pt x="1498283" y="210788"/>
                </a:lnTo>
                <a:close/>
                <a:moveTo>
                  <a:pt x="1890046" y="203168"/>
                </a:moveTo>
                <a:cubicBezTo>
                  <a:pt x="1890046" y="204121"/>
                  <a:pt x="1889379" y="204978"/>
                  <a:pt x="1888236" y="204978"/>
                </a:cubicBezTo>
                <a:cubicBezTo>
                  <a:pt x="1887569" y="204978"/>
                  <a:pt x="1886426" y="204788"/>
                  <a:pt x="1881759" y="203549"/>
                </a:cubicBezTo>
                <a:cubicBezTo>
                  <a:pt x="1856804" y="197072"/>
                  <a:pt x="1842040" y="193643"/>
                  <a:pt x="1809464" y="187833"/>
                </a:cubicBezTo>
                <a:cubicBezTo>
                  <a:pt x="1774984" y="157829"/>
                  <a:pt x="1746790" y="136493"/>
                  <a:pt x="1714500" y="112681"/>
                </a:cubicBezTo>
                <a:cubicBezTo>
                  <a:pt x="1718405" y="134207"/>
                  <a:pt x="1720501" y="155639"/>
                  <a:pt x="1720787" y="179927"/>
                </a:cubicBezTo>
                <a:cubicBezTo>
                  <a:pt x="1720787" y="183642"/>
                  <a:pt x="1721930" y="184785"/>
                  <a:pt x="1725454" y="184594"/>
                </a:cubicBezTo>
                <a:cubicBezTo>
                  <a:pt x="1731931" y="183928"/>
                  <a:pt x="1741361" y="183452"/>
                  <a:pt x="1751552" y="183452"/>
                </a:cubicBezTo>
                <a:cubicBezTo>
                  <a:pt x="1770317" y="183452"/>
                  <a:pt x="1790605" y="184880"/>
                  <a:pt x="1809560" y="187833"/>
                </a:cubicBezTo>
                <a:cubicBezTo>
                  <a:pt x="1833848" y="209741"/>
                  <a:pt x="1856232" y="231553"/>
                  <a:pt x="1872234" y="248603"/>
                </a:cubicBezTo>
                <a:cubicBezTo>
                  <a:pt x="1872710" y="249079"/>
                  <a:pt x="1872901" y="249746"/>
                  <a:pt x="1872901" y="250222"/>
                </a:cubicBezTo>
                <a:cubicBezTo>
                  <a:pt x="1872901" y="251174"/>
                  <a:pt x="1872234" y="252032"/>
                  <a:pt x="1871091" y="252032"/>
                </a:cubicBezTo>
                <a:cubicBezTo>
                  <a:pt x="1870424" y="252032"/>
                  <a:pt x="1869281" y="251841"/>
                  <a:pt x="1864614" y="250603"/>
                </a:cubicBezTo>
                <a:cubicBezTo>
                  <a:pt x="1814036" y="236982"/>
                  <a:pt x="1768507" y="232791"/>
                  <a:pt x="1732217" y="232791"/>
                </a:cubicBezTo>
                <a:cubicBezTo>
                  <a:pt x="1696403" y="232791"/>
                  <a:pt x="1669828" y="236982"/>
                  <a:pt x="1654778" y="239744"/>
                </a:cubicBezTo>
                <a:cubicBezTo>
                  <a:pt x="1651540" y="240411"/>
                  <a:pt x="1650873" y="239268"/>
                  <a:pt x="1650111" y="236315"/>
                </a:cubicBezTo>
                <a:cubicBezTo>
                  <a:pt x="1628870" y="142018"/>
                  <a:pt x="1584674" y="56483"/>
                  <a:pt x="1532668" y="10096"/>
                </a:cubicBezTo>
                <a:cubicBezTo>
                  <a:pt x="1532001" y="9430"/>
                  <a:pt x="1531715" y="8668"/>
                  <a:pt x="1531715" y="8287"/>
                </a:cubicBezTo>
                <a:cubicBezTo>
                  <a:pt x="1531715" y="7144"/>
                  <a:pt x="1532668" y="6001"/>
                  <a:pt x="1534001" y="6001"/>
                </a:cubicBezTo>
                <a:cubicBezTo>
                  <a:pt x="1534478" y="6001"/>
                  <a:pt x="1535144" y="6191"/>
                  <a:pt x="1535621" y="6477"/>
                </a:cubicBezTo>
                <a:cubicBezTo>
                  <a:pt x="1592485" y="34481"/>
                  <a:pt x="1649063" y="68199"/>
                  <a:pt x="1714310" y="112300"/>
                </a:cubicBezTo>
                <a:cubicBezTo>
                  <a:pt x="1705070" y="68580"/>
                  <a:pt x="1689354" y="32099"/>
                  <a:pt x="1667351" y="3905"/>
                </a:cubicBezTo>
                <a:cubicBezTo>
                  <a:pt x="1666875" y="3239"/>
                  <a:pt x="1666685" y="2762"/>
                  <a:pt x="1666685" y="2096"/>
                </a:cubicBezTo>
                <a:cubicBezTo>
                  <a:pt x="1666685" y="953"/>
                  <a:pt x="1667637" y="0"/>
                  <a:pt x="1668780" y="0"/>
                </a:cubicBezTo>
                <a:cubicBezTo>
                  <a:pt x="1669256" y="0"/>
                  <a:pt x="1670209" y="191"/>
                  <a:pt x="1671542" y="1143"/>
                </a:cubicBezTo>
                <a:cubicBezTo>
                  <a:pt x="1751743" y="56102"/>
                  <a:pt x="1819656" y="111633"/>
                  <a:pt x="1889474" y="201549"/>
                </a:cubicBezTo>
                <a:cubicBezTo>
                  <a:pt x="1889855" y="202025"/>
                  <a:pt x="1890046" y="202692"/>
                  <a:pt x="1890046" y="203168"/>
                </a:cubicBezTo>
                <a:close/>
                <a:moveTo>
                  <a:pt x="949262" y="194119"/>
                </a:moveTo>
                <a:cubicBezTo>
                  <a:pt x="949262" y="219266"/>
                  <a:pt x="930497" y="243364"/>
                  <a:pt x="897731" y="243364"/>
                </a:cubicBezTo>
                <a:cubicBezTo>
                  <a:pt x="879920" y="243364"/>
                  <a:pt x="862870" y="236411"/>
                  <a:pt x="852202" y="226695"/>
                </a:cubicBezTo>
                <a:lnTo>
                  <a:pt x="849154" y="192977"/>
                </a:lnTo>
                <a:lnTo>
                  <a:pt x="853535" y="191548"/>
                </a:lnTo>
                <a:lnTo>
                  <a:pt x="855155" y="195263"/>
                </a:lnTo>
                <a:cubicBezTo>
                  <a:pt x="865061" y="217932"/>
                  <a:pt x="881253" y="229934"/>
                  <a:pt x="897446" y="229934"/>
                </a:cubicBezTo>
                <a:cubicBezTo>
                  <a:pt x="913162" y="229934"/>
                  <a:pt x="925830" y="218123"/>
                  <a:pt x="925830" y="202216"/>
                </a:cubicBezTo>
                <a:cubicBezTo>
                  <a:pt x="925830" y="190691"/>
                  <a:pt x="918686" y="181451"/>
                  <a:pt x="907066" y="174974"/>
                </a:cubicBezTo>
                <a:lnTo>
                  <a:pt x="879824" y="159734"/>
                </a:lnTo>
                <a:cubicBezTo>
                  <a:pt x="869633" y="154210"/>
                  <a:pt x="852297" y="142589"/>
                  <a:pt x="852297" y="121158"/>
                </a:cubicBezTo>
                <a:cubicBezTo>
                  <a:pt x="852297" y="97345"/>
                  <a:pt x="871061" y="76771"/>
                  <a:pt x="901256" y="76771"/>
                </a:cubicBezTo>
                <a:cubicBezTo>
                  <a:pt x="914210" y="76771"/>
                  <a:pt x="926687" y="80486"/>
                  <a:pt x="938212" y="88106"/>
                </a:cubicBezTo>
                <a:lnTo>
                  <a:pt x="940022" y="117729"/>
                </a:lnTo>
                <a:lnTo>
                  <a:pt x="936308" y="118872"/>
                </a:lnTo>
                <a:lnTo>
                  <a:pt x="934879" y="116110"/>
                </a:lnTo>
                <a:cubicBezTo>
                  <a:pt x="929354" y="105061"/>
                  <a:pt x="920115" y="90011"/>
                  <a:pt x="901827" y="90011"/>
                </a:cubicBezTo>
                <a:cubicBezTo>
                  <a:pt x="886301" y="90011"/>
                  <a:pt x="874586" y="100870"/>
                  <a:pt x="874586" y="114300"/>
                </a:cubicBezTo>
                <a:cubicBezTo>
                  <a:pt x="874586" y="125349"/>
                  <a:pt x="883158" y="131636"/>
                  <a:pt x="894493" y="137827"/>
                </a:cubicBezTo>
                <a:lnTo>
                  <a:pt x="922211" y="153067"/>
                </a:lnTo>
                <a:cubicBezTo>
                  <a:pt x="941832" y="163640"/>
                  <a:pt x="949262" y="178213"/>
                  <a:pt x="949262" y="194119"/>
                </a:cubicBezTo>
                <a:close/>
                <a:moveTo>
                  <a:pt x="772192" y="79058"/>
                </a:moveTo>
                <a:lnTo>
                  <a:pt x="772859" y="107728"/>
                </a:lnTo>
                <a:lnTo>
                  <a:pt x="768953" y="107728"/>
                </a:lnTo>
                <a:lnTo>
                  <a:pt x="768477" y="106585"/>
                </a:lnTo>
                <a:cubicBezTo>
                  <a:pt x="765905" y="100298"/>
                  <a:pt x="760667" y="94107"/>
                  <a:pt x="749999" y="94107"/>
                </a:cubicBezTo>
                <a:lnTo>
                  <a:pt x="722471" y="94107"/>
                </a:lnTo>
                <a:lnTo>
                  <a:pt x="722471" y="241078"/>
                </a:lnTo>
                <a:lnTo>
                  <a:pt x="696087" y="241078"/>
                </a:lnTo>
                <a:lnTo>
                  <a:pt x="696087" y="94107"/>
                </a:lnTo>
                <a:lnTo>
                  <a:pt x="668560" y="94107"/>
                </a:lnTo>
                <a:cubicBezTo>
                  <a:pt x="657892" y="94107"/>
                  <a:pt x="652653" y="100393"/>
                  <a:pt x="650081" y="106585"/>
                </a:cubicBezTo>
                <a:lnTo>
                  <a:pt x="649605" y="107728"/>
                </a:lnTo>
                <a:lnTo>
                  <a:pt x="645700" y="107728"/>
                </a:lnTo>
                <a:lnTo>
                  <a:pt x="646367" y="79058"/>
                </a:lnTo>
                <a:lnTo>
                  <a:pt x="772192" y="79058"/>
                </a:lnTo>
                <a:close/>
                <a:moveTo>
                  <a:pt x="1266539" y="194119"/>
                </a:moveTo>
                <a:cubicBezTo>
                  <a:pt x="1266539" y="219266"/>
                  <a:pt x="1247775" y="243364"/>
                  <a:pt x="1215009" y="243364"/>
                </a:cubicBezTo>
                <a:cubicBezTo>
                  <a:pt x="1197197" y="243364"/>
                  <a:pt x="1180148" y="236411"/>
                  <a:pt x="1169480" y="226695"/>
                </a:cubicBezTo>
                <a:lnTo>
                  <a:pt x="1166432" y="192977"/>
                </a:lnTo>
                <a:lnTo>
                  <a:pt x="1170813" y="191548"/>
                </a:lnTo>
                <a:lnTo>
                  <a:pt x="1172432" y="195263"/>
                </a:lnTo>
                <a:cubicBezTo>
                  <a:pt x="1182338" y="217932"/>
                  <a:pt x="1198531" y="229934"/>
                  <a:pt x="1214723" y="229934"/>
                </a:cubicBezTo>
                <a:cubicBezTo>
                  <a:pt x="1230440" y="229934"/>
                  <a:pt x="1243108" y="218123"/>
                  <a:pt x="1243108" y="202216"/>
                </a:cubicBezTo>
                <a:cubicBezTo>
                  <a:pt x="1243108" y="190691"/>
                  <a:pt x="1235964" y="181451"/>
                  <a:pt x="1224344" y="174974"/>
                </a:cubicBezTo>
                <a:lnTo>
                  <a:pt x="1197102" y="159734"/>
                </a:lnTo>
                <a:cubicBezTo>
                  <a:pt x="1186910" y="154210"/>
                  <a:pt x="1169575" y="142589"/>
                  <a:pt x="1169575" y="121158"/>
                </a:cubicBezTo>
                <a:cubicBezTo>
                  <a:pt x="1169575" y="97345"/>
                  <a:pt x="1188339" y="76771"/>
                  <a:pt x="1218533" y="76771"/>
                </a:cubicBezTo>
                <a:cubicBezTo>
                  <a:pt x="1231487" y="76771"/>
                  <a:pt x="1243965" y="80486"/>
                  <a:pt x="1255490" y="88106"/>
                </a:cubicBezTo>
                <a:lnTo>
                  <a:pt x="1257300" y="117729"/>
                </a:lnTo>
                <a:lnTo>
                  <a:pt x="1253585" y="118872"/>
                </a:lnTo>
                <a:lnTo>
                  <a:pt x="1252157" y="116110"/>
                </a:lnTo>
                <a:cubicBezTo>
                  <a:pt x="1246632" y="105061"/>
                  <a:pt x="1237393" y="90011"/>
                  <a:pt x="1219105" y="90011"/>
                </a:cubicBezTo>
                <a:cubicBezTo>
                  <a:pt x="1203579" y="90011"/>
                  <a:pt x="1191863" y="100870"/>
                  <a:pt x="1191863" y="114300"/>
                </a:cubicBezTo>
                <a:cubicBezTo>
                  <a:pt x="1191863" y="125349"/>
                  <a:pt x="1200436" y="131636"/>
                  <a:pt x="1211771" y="137827"/>
                </a:cubicBezTo>
                <a:lnTo>
                  <a:pt x="1239488" y="153067"/>
                </a:lnTo>
                <a:cubicBezTo>
                  <a:pt x="1259110" y="163640"/>
                  <a:pt x="1266539" y="178213"/>
                  <a:pt x="1266539" y="194119"/>
                </a:cubicBezTo>
                <a:close/>
                <a:moveTo>
                  <a:pt x="1110329" y="79058"/>
                </a:moveTo>
                <a:lnTo>
                  <a:pt x="1141952" y="79058"/>
                </a:lnTo>
                <a:lnTo>
                  <a:pt x="1141952" y="241078"/>
                </a:lnTo>
                <a:lnTo>
                  <a:pt x="1115568" y="241078"/>
                </a:lnTo>
                <a:lnTo>
                  <a:pt x="1115568" y="98012"/>
                </a:lnTo>
                <a:cubicBezTo>
                  <a:pt x="1115568" y="88106"/>
                  <a:pt x="1112330" y="84868"/>
                  <a:pt x="1110234" y="83439"/>
                </a:cubicBezTo>
                <a:lnTo>
                  <a:pt x="1110234" y="79058"/>
                </a:lnTo>
                <a:close/>
              </a:path>
            </a:pathLst>
          </a:custGeom>
          <a:solidFill>
            <a:srgbClr val="003868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29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  <p:sldLayoutId id="2147483959" r:id="rId17"/>
    <p:sldLayoutId id="2147483960" r:id="rId18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1400"/>
        </a:spcBef>
        <a:buFont typeface="Credit Suisse Type Roman" panose="020B0604020202020204" pitchFamily="34" charset="0"/>
        <a:buNone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500"/>
        </a:spcBef>
        <a:buFont typeface="Credit Suisse Type Roman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80000" algn="l" defTabSz="6858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54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720000" indent="-180000" algn="l" defTabSz="685800" rtl="0" eaLnBrk="1" latinLnBrk="0" hangingPunct="1">
        <a:lnSpc>
          <a:spcPct val="100000"/>
        </a:lnSpc>
        <a:spcBef>
          <a:spcPts val="200"/>
        </a:spcBef>
        <a:buFont typeface="Credit Suisse Type Roman" panose="020B0503040503020204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900000" indent="-180000" algn="l" defTabSz="685800" rtl="0" eaLnBrk="1" latinLnBrk="0" hangingPunct="1">
        <a:lnSpc>
          <a:spcPct val="100000"/>
        </a:lnSpc>
        <a:spcBef>
          <a:spcPts val="2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913">
          <p15:clr>
            <a:srgbClr val="F26B43"/>
          </p15:clr>
        </p15:guide>
        <p15:guide id="2" orient="horz" pos="3838">
          <p15:clr>
            <a:srgbClr val="F26B43"/>
          </p15:clr>
        </p15:guide>
        <p15:guide id="3" pos="136">
          <p15:clr>
            <a:srgbClr val="F26B43"/>
          </p15:clr>
        </p15:guide>
        <p15:guide id="4" pos="5624">
          <p15:clr>
            <a:srgbClr val="F26B43"/>
          </p15:clr>
        </p15:guide>
        <p15:guide id="5" pos="2948">
          <p15:clr>
            <a:srgbClr val="F26B43"/>
          </p15:clr>
        </p15:guide>
        <p15:guide id="6" pos="28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9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7.emf"/><Relationship Id="rId4" Type="http://schemas.openxmlformats.org/officeDocument/2006/relationships/oleObject" Target="../embeddings/oleObject21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9.emf"/><Relationship Id="rId4" Type="http://schemas.openxmlformats.org/officeDocument/2006/relationships/oleObject" Target="../embeddings/oleObject2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1.emf"/><Relationship Id="rId4" Type="http://schemas.openxmlformats.org/officeDocument/2006/relationships/oleObject" Target="../embeddings/oleObject2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34.emf"/><Relationship Id="rId4" Type="http://schemas.openxmlformats.org/officeDocument/2006/relationships/oleObject" Target="../embeddings/oleObject28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7.emf"/><Relationship Id="rId4" Type="http://schemas.openxmlformats.org/officeDocument/2006/relationships/oleObject" Target="../embeddings/oleObject3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34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3.bin"/><Relationship Id="rId9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oleObject" Target="../embeddings/oleObject36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3.emf"/><Relationship Id="rId4" Type="http://schemas.openxmlformats.org/officeDocument/2006/relationships/oleObject" Target="../embeddings/oleObject37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5.emf"/><Relationship Id="rId4" Type="http://schemas.openxmlformats.org/officeDocument/2006/relationships/oleObject" Target="../embeddings/oleObject39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oleObject" Target="../embeddings/oleObject4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7.emf"/><Relationship Id="rId4" Type="http://schemas.openxmlformats.org/officeDocument/2006/relationships/oleObject" Target="../embeddings/oleObject4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9.emf"/><Relationship Id="rId4" Type="http://schemas.openxmlformats.org/officeDocument/2006/relationships/oleObject" Target="../embeddings/oleObject4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1.emf"/><Relationship Id="rId4" Type="http://schemas.openxmlformats.org/officeDocument/2006/relationships/oleObject" Target="../embeddings/oleObject45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3.emf"/><Relationship Id="rId4" Type="http://schemas.openxmlformats.org/officeDocument/2006/relationships/oleObject" Target="../embeddings/oleObject47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oleObject" Target="../embeddings/oleObject4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5.emf"/><Relationship Id="rId4" Type="http://schemas.openxmlformats.org/officeDocument/2006/relationships/oleObject" Target="../embeddings/oleObject49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oleObject" Target="../embeddings/oleObject5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7.emf"/><Relationship Id="rId4" Type="http://schemas.openxmlformats.org/officeDocument/2006/relationships/oleObject" Target="../embeddings/oleObject51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oleObject" Target="../embeddings/oleObject52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9.emf"/><Relationship Id="rId4" Type="http://schemas.openxmlformats.org/officeDocument/2006/relationships/oleObject" Target="../embeddings/oleObject53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oleObject" Target="../embeddings/oleObject54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1.emf"/><Relationship Id="rId4" Type="http://schemas.openxmlformats.org/officeDocument/2006/relationships/oleObject" Target="../embeddings/oleObject55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emf"/><Relationship Id="rId4" Type="http://schemas.openxmlformats.org/officeDocument/2006/relationships/oleObject" Target="../embeddings/oleObject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7" Type="http://schemas.openxmlformats.org/officeDocument/2006/relationships/image" Target="../media/image13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1.x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2.emf"/><Relationship Id="rId4" Type="http://schemas.openxmlformats.org/officeDocument/2006/relationships/oleObject" Target="../embeddings/oleObject6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5.emf"/><Relationship Id="rId4" Type="http://schemas.openxmlformats.org/officeDocument/2006/relationships/oleObject" Target="../embeddings/oleObject9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7.emf"/><Relationship Id="rId4" Type="http://schemas.openxmlformats.org/officeDocument/2006/relationships/oleObject" Target="../embeddings/oleObject11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emf"/><Relationship Id="rId4" Type="http://schemas.openxmlformats.org/officeDocument/2006/relationships/oleObject" Target="../embeddings/oleObject14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2.emf"/><Relationship Id="rId4" Type="http://schemas.openxmlformats.org/officeDocument/2006/relationships/oleObject" Target="../embeddings/oleObject1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8FDAB-67C0-477D-9EEA-4F13C5951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588" y="2120168"/>
            <a:ext cx="5688000" cy="444737"/>
          </a:xfrm>
        </p:spPr>
        <p:txBody>
          <a:bodyPr/>
          <a:lstStyle/>
          <a:p>
            <a:r>
              <a:rPr lang="de-DE"/>
              <a:t>TAA Group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406FA-7618-429A-B8E0-7FF201F0BB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3588" y="2564905"/>
            <a:ext cx="5688000" cy="392415"/>
          </a:xfrm>
        </p:spPr>
        <p:txBody>
          <a:bodyPr/>
          <a:lstStyle/>
          <a:p>
            <a:r>
              <a:rPr lang="en-US" err="1"/>
              <a:t>Chartpackage</a:t>
            </a:r>
            <a:r>
              <a:rPr lang="en-US"/>
              <a:t> </a:t>
            </a:r>
            <a:r>
              <a:rPr lang="en-US">
                <a:solidFill>
                  <a:schemeClr val="accent6">
                    <a:lumMod val="75000"/>
                  </a:schemeClr>
                </a:solidFill>
              </a:rPr>
              <a:t>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171A31-F64B-4FDA-B75D-D7E690871B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PENSIONSKASSE DER CREDIT SUISSE GROUP (SCHWEIZ)</a:t>
            </a:r>
          </a:p>
          <a:p>
            <a:r>
              <a:rPr lang="de-CH"/>
              <a:t>Investment Management</a:t>
            </a:r>
          </a:p>
          <a:p>
            <a:r>
              <a:rPr lang="de-CH"/>
              <a:t>18.06.2025</a:t>
            </a:r>
          </a:p>
          <a:p>
            <a:endParaRPr lang="de-CH"/>
          </a:p>
          <a:p>
            <a:r>
              <a:rPr lang="de-CH" b="1"/>
              <a:t>Intern</a:t>
            </a:r>
          </a:p>
        </p:txBody>
      </p:sp>
    </p:spTree>
    <p:extLst>
      <p:ext uri="{BB962C8B-B14F-4D97-AF65-F5344CB8AC3E}">
        <p14:creationId xmlns:p14="http://schemas.microsoft.com/office/powerpoint/2010/main" val="1889315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5633-1CB0-4F99-A8B9-7D3B3FB6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C0F3A-D7C1-4A38-A73F-30D02D27B2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94D83-B2A7-4231-8B90-89DD69C5EA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4C9E0-A847-43D3-91AA-AF7338F2A1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Nominal </a:t>
            </a:r>
            <a:r>
              <a:rPr lang="de-CH" err="1"/>
              <a:t>Yields</a:t>
            </a:r>
            <a:r>
              <a:rPr lang="de-CH"/>
              <a:t>: Equity vs. Rates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267C1-7ADD-4C84-96D5-28D5552B4AC6}"/>
              </a:ext>
            </a:extLst>
          </p:cNvPr>
          <p:cNvSpPr txBox="1"/>
          <p:nvPr/>
        </p:nvSpPr>
        <p:spPr>
          <a:xfrm>
            <a:off x="320400" y="6190902"/>
            <a:ext cx="2803653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eigene Berechnungen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04004-F752-40A9-AC58-5386CD68C0A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 | Rates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3253E97-8A78-54D6-5EED-BE9B8A1C2E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5890026"/>
              </p:ext>
            </p:extLst>
          </p:nvPr>
        </p:nvGraphicFramePr>
        <p:xfrm>
          <a:off x="209550" y="1625600"/>
          <a:ext cx="8731250" cy="3617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7616592" imgH="3157400" progId="Mbnd.mbnd">
                  <p:embed/>
                </p:oleObj>
              </mc:Choice>
              <mc:Fallback>
                <p:oleObj name="Macrobond document" r:id="rId2" imgW="7616592" imgH="3157400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3253E97-8A78-54D6-5EED-BE9B8A1C2E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9550" y="1625600"/>
                        <a:ext cx="8731250" cy="36179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4772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5633-1CB0-4F99-A8B9-7D3B3FB6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C0F3A-D7C1-4A38-A73F-30D02D27B2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94D83-B2A7-4231-8B90-89DD69C5EA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4C9E0-A847-43D3-91AA-AF7338F2A1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Rates: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267C1-7ADD-4C84-96D5-28D5552B4AC6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04004-F752-40A9-AC58-5386CD68C0A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4F20BC5-7969-E91A-1E4A-735E493789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191510"/>
              </p:ext>
            </p:extLst>
          </p:nvPr>
        </p:nvGraphicFramePr>
        <p:xfrm>
          <a:off x="141288" y="1409700"/>
          <a:ext cx="4316412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14F20BC5-7969-E91A-1E4A-735E493789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409700"/>
                        <a:ext cx="4316412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2454D95-C34B-AC80-073F-0C325C6BC5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3243555"/>
              </p:ext>
            </p:extLst>
          </p:nvPr>
        </p:nvGraphicFramePr>
        <p:xfrm>
          <a:off x="4686300" y="1409700"/>
          <a:ext cx="4321175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2454D95-C34B-AC80-073F-0C325C6BC5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409700"/>
                        <a:ext cx="4321175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1800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5633-1CB0-4F99-A8B9-7D3B3FB6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C0F3A-D7C1-4A38-A73F-30D02D27B2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94D83-B2A7-4231-8B90-89DD69C5EA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4C9E0-A847-43D3-91AA-AF7338F2A1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Rates: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267C1-7ADD-4C84-96D5-28D5552B4AC6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04004-F752-40A9-AC58-5386CD68C0A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7778346-065D-F055-41F5-F663589E2B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130389"/>
              </p:ext>
            </p:extLst>
          </p:nvPr>
        </p:nvGraphicFramePr>
        <p:xfrm>
          <a:off x="142875" y="1409700"/>
          <a:ext cx="4316413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F7778346-065D-F055-41F5-F663589E2BD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875" y="1409700"/>
                        <a:ext cx="4316413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7856AC-2255-C566-E079-5EF147D3E2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743986"/>
              </p:ext>
            </p:extLst>
          </p:nvPr>
        </p:nvGraphicFramePr>
        <p:xfrm>
          <a:off x="4687888" y="1409700"/>
          <a:ext cx="4311650" cy="432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6331268" imgH="6343281" progId="Mbnd.mbnd">
                  <p:embed/>
                </p:oleObj>
              </mc:Choice>
              <mc:Fallback>
                <p:oleObj name="Macrobond document" r:id="rId4" imgW="6331268" imgH="6343281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7856AC-2255-C566-E079-5EF147D3E2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7888" y="1409700"/>
                        <a:ext cx="4311650" cy="43291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7792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0E46B86-993F-408E-5706-5B567F2E7E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4347133"/>
              </p:ext>
            </p:extLst>
          </p:nvPr>
        </p:nvGraphicFramePr>
        <p:xfrm>
          <a:off x="219075" y="3267075"/>
          <a:ext cx="7426325" cy="2862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7426240" imgH="2861777" progId="Mbnd.mbnd">
                  <p:embed/>
                </p:oleObj>
              </mc:Choice>
              <mc:Fallback>
                <p:oleObj name="Macrobond document" r:id="rId2" imgW="7426240" imgH="2861777" progId="Mbnd.mbnd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60E46B86-993F-408E-5706-5B567F2E7EF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9075" y="3267075"/>
                        <a:ext cx="7426325" cy="2862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D525633-1CB0-4F99-A8B9-7D3B3FB6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C0F3A-D7C1-4A38-A73F-30D02D27B2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94D83-B2A7-4231-8B90-89DD69C5EA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4C9E0-A847-43D3-91AA-AF7338F2A1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Rates: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267C1-7ADD-4C84-96D5-28D5552B4AC6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04004-F752-40A9-AC58-5386CD68C0A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5C37931E-F19C-5F35-EF7D-E2591E9744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654268"/>
              </p:ext>
            </p:extLst>
          </p:nvPr>
        </p:nvGraphicFramePr>
        <p:xfrm>
          <a:off x="220663" y="1017588"/>
          <a:ext cx="5397500" cy="237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398220" imgH="2375441" progId="Mbnd.mbnd">
                  <p:embed/>
                </p:oleObj>
              </mc:Choice>
              <mc:Fallback>
                <p:oleObj name="Macrobond document" r:id="rId4" imgW="5398220" imgH="2375441" progId="Mbnd.mbnd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5C37931E-F19C-5F35-EF7D-E2591E9744D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0663" y="1017588"/>
                        <a:ext cx="5397500" cy="237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2955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F532A-30B5-460A-AD1A-A3CD480D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50CA1A-8861-4E14-A792-1ECD59618AA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C1286-954B-43EC-BDF2-F4FC1EA0DA1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EA25C-6865-497E-9961-3288ADCD50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Roll </a:t>
            </a:r>
            <a:r>
              <a:rPr lang="de-CH" err="1"/>
              <a:t>Yield</a:t>
            </a:r>
            <a:r>
              <a:rPr lang="de-CH"/>
              <a:t> and Hedging Costs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0E907D-6A51-4342-ACB9-447C1E1DC7BA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657C524-9BD1-BCEB-5CBF-BBF79803BC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289821"/>
              </p:ext>
            </p:extLst>
          </p:nvPr>
        </p:nvGraphicFramePr>
        <p:xfrm>
          <a:off x="134938" y="1382713"/>
          <a:ext cx="4316412" cy="432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657C524-9BD1-BCEB-5CBF-BBF79803BC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4938" y="1382713"/>
                        <a:ext cx="4316412" cy="432593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E8F696F-909A-2D3E-0E47-15302DA3E3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456313"/>
              </p:ext>
            </p:extLst>
          </p:nvPr>
        </p:nvGraphicFramePr>
        <p:xfrm>
          <a:off x="4692650" y="1382713"/>
          <a:ext cx="4321175" cy="4325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E8F696F-909A-2D3E-0E47-15302DA3E3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2650" y="1382713"/>
                        <a:ext cx="4321175" cy="4325937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547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F532A-30B5-460A-AD1A-A3CD480D4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50CA1A-8861-4E14-A792-1ECD59618AA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BC1286-954B-43EC-BDF2-F4FC1EA0DA1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EA25C-6865-497E-9961-3288ADCD50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US Term Permia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0E907D-6A51-4342-ACB9-447C1E1DC7BA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5FF19CE-3C4E-E1B7-79B7-C6F5014499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9673292"/>
              </p:ext>
            </p:extLst>
          </p:nvPr>
        </p:nvGraphicFramePr>
        <p:xfrm>
          <a:off x="1130300" y="1446213"/>
          <a:ext cx="6880225" cy="459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568711" imgH="5723194" progId="Mbnd.mbnd">
                  <p:embed/>
                </p:oleObj>
              </mc:Choice>
              <mc:Fallback>
                <p:oleObj name="Macrobond document" r:id="rId2" imgW="8568711" imgH="5723194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05FF19CE-3C4E-E1B7-79B7-C6F50144999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30300" y="1446213"/>
                        <a:ext cx="6880225" cy="459740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2325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1003E-0E2C-436F-BC8E-6A9B043A9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5B996-895D-4475-ADDC-06EBDE37B89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CE048-7BCC-4DB2-82C9-F9D810FCFBA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F2FA56-A6E6-4650-9B1F-0CEFAB98C2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Real Rates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F5004EE-561D-495C-8802-364D9AE01950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3ED94DE-37A9-493D-3D7B-8408AE2706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82264"/>
              </p:ext>
            </p:extLst>
          </p:nvPr>
        </p:nvGraphicFramePr>
        <p:xfrm>
          <a:off x="142875" y="1473200"/>
          <a:ext cx="4316413" cy="432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3ED94DE-37A9-493D-3D7B-8408AE27060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875" y="1473200"/>
                        <a:ext cx="4316413" cy="43291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E7FCB0B-0FD7-791C-B097-7CB876AD14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185852"/>
              </p:ext>
            </p:extLst>
          </p:nvPr>
        </p:nvGraphicFramePr>
        <p:xfrm>
          <a:off x="4686300" y="1590675"/>
          <a:ext cx="4313238" cy="645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4312962" imgH="6457925" progId="Mbnd.mbnd">
                  <p:embed/>
                </p:oleObj>
              </mc:Choice>
              <mc:Fallback>
                <p:oleObj name="Macrobond document" r:id="rId4" imgW="4312962" imgH="6457925" progId="Mbnd.mbnd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FE7FCB0B-0FD7-791C-B097-7CB876AD14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590675"/>
                        <a:ext cx="4313238" cy="64579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5B64667F-1D99-0965-4641-6B836C71CA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4425406"/>
              </p:ext>
            </p:extLst>
          </p:nvPr>
        </p:nvGraphicFramePr>
        <p:xfrm>
          <a:off x="4684713" y="1474788"/>
          <a:ext cx="4318000" cy="195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4318000" imgH="1955439" progId="Mbnd.mbnd">
                  <p:embed/>
                </p:oleObj>
              </mc:Choice>
              <mc:Fallback>
                <p:oleObj name="Macrobond document" r:id="rId6" imgW="4318000" imgH="1955439" progId="Mbnd.mbnd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5B64667F-1D99-0965-4641-6B836C71CA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84713" y="1474788"/>
                        <a:ext cx="4318000" cy="195580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3">
            <a:extLst>
              <a:ext uri="{FF2B5EF4-FFF2-40B4-BE49-F238E27FC236}">
                <a16:creationId xmlns:a16="http://schemas.microsoft.com/office/drawing/2014/main" id="{F3047765-D482-9026-910B-F2D6A72F8E9C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34549238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5744EC-5A21-01CA-EF66-A41118F53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89759-8172-71E1-3C8C-2ED8C81B6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47CF6F-DCC5-B447-34CA-E1FDF062DB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38EC7-C3B3-8AD6-8936-23DB7CE5ED9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9C469-D50C-E0C0-04C9-0A6B4AD29D2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EM Rates</a:t>
            </a:r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743E98-DF05-4C3F-415B-85A659BB6EE2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Rates</a:t>
            </a:r>
          </a:p>
        </p:txBody>
      </p:sp>
      <p:sp>
        <p:nvSpPr>
          <p:cNvPr id="17" name="TextBox 13">
            <a:extLst>
              <a:ext uri="{FF2B5EF4-FFF2-40B4-BE49-F238E27FC236}">
                <a16:creationId xmlns:a16="http://schemas.microsoft.com/office/drawing/2014/main" id="{AEA83241-B3F0-428D-DABD-E6C7C3563075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7" name="Objekt 6">
            <a:extLst>
              <a:ext uri="{FF2B5EF4-FFF2-40B4-BE49-F238E27FC236}">
                <a16:creationId xmlns:a16="http://schemas.microsoft.com/office/drawing/2014/main" id="{B431E0EB-A8C1-A7D8-6F66-9451AD1A2F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702429"/>
              </p:ext>
            </p:extLst>
          </p:nvPr>
        </p:nvGraphicFramePr>
        <p:xfrm>
          <a:off x="142875" y="1470025"/>
          <a:ext cx="4319588" cy="432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7" name="Objekt 6">
                        <a:extLst>
                          <a:ext uri="{FF2B5EF4-FFF2-40B4-BE49-F238E27FC236}">
                            <a16:creationId xmlns:a16="http://schemas.microsoft.com/office/drawing/2014/main" id="{B431E0EB-A8C1-A7D8-6F66-9451AD1A2F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875" y="1470025"/>
                        <a:ext cx="4319588" cy="43291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kt 8">
            <a:extLst>
              <a:ext uri="{FF2B5EF4-FFF2-40B4-BE49-F238E27FC236}">
                <a16:creationId xmlns:a16="http://schemas.microsoft.com/office/drawing/2014/main" id="{E3A28F99-9DFA-0DD6-E52C-E1CB8FE5F6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2230573"/>
              </p:ext>
            </p:extLst>
          </p:nvPr>
        </p:nvGraphicFramePr>
        <p:xfrm>
          <a:off x="4683125" y="1470025"/>
          <a:ext cx="4322763" cy="4329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kt 8">
                        <a:extLst>
                          <a:ext uri="{FF2B5EF4-FFF2-40B4-BE49-F238E27FC236}">
                            <a16:creationId xmlns:a16="http://schemas.microsoft.com/office/drawing/2014/main" id="{E3A28F99-9DFA-0DD6-E52C-E1CB8FE5F6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3125" y="1470025"/>
                        <a:ext cx="4322763" cy="43291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74930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54CE3-09D9-43D7-A52C-D0DED80A6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97AF1-EFBA-479B-B633-06B5A140D26B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5829BA-398C-4DA6-B99A-46E3F53738D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6400F3-DDC1-43A9-9245-9ECC112774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 Spreads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A2C9EA-3429-4B8A-BF1A-77118265720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1148A60-ED46-5415-3BE7-44BABE2D72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9575575"/>
              </p:ext>
            </p:extLst>
          </p:nvPr>
        </p:nvGraphicFramePr>
        <p:xfrm>
          <a:off x="215900" y="1109663"/>
          <a:ext cx="4892675" cy="4959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8092652" imgH="8289347" progId="Mbnd.mbnd">
                  <p:embed/>
                </p:oleObj>
              </mc:Choice>
              <mc:Fallback>
                <p:oleObj name="Macrobond document" r:id="rId2" imgW="8092652" imgH="8289347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81148A60-ED46-5415-3BE7-44BABE2D72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5900" y="1109663"/>
                        <a:ext cx="4892675" cy="49593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0E798E9-07AE-8ED4-7FA7-D757C316FD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2243310"/>
              </p:ext>
            </p:extLst>
          </p:nvPr>
        </p:nvGraphicFramePr>
        <p:xfrm>
          <a:off x="5478463" y="1117600"/>
          <a:ext cx="3451225" cy="157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2604369" progId="Mbnd.mbnd">
                  <p:embed/>
                </p:oleObj>
              </mc:Choice>
              <mc:Fallback>
                <p:oleObj name="Macrobond document" r:id="rId4" imgW="5712354" imgH="2604369" progId="Mbnd.mbnd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30E798E9-07AE-8ED4-7FA7-D757C316FD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78463" y="1117600"/>
                        <a:ext cx="3451225" cy="15732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1326DED4-2FA3-630A-8373-53CA006233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231072"/>
              </p:ext>
            </p:extLst>
          </p:nvPr>
        </p:nvGraphicFramePr>
        <p:xfrm>
          <a:off x="5478463" y="2809875"/>
          <a:ext cx="3451225" cy="157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5712354" imgH="2604369" progId="Mbnd.mbnd">
                  <p:embed/>
                </p:oleObj>
              </mc:Choice>
              <mc:Fallback>
                <p:oleObj name="Macrobond document" r:id="rId6" imgW="5712354" imgH="2604369" progId="Mbnd.mbnd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1326DED4-2FA3-630A-8373-53CA006233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78463" y="2809875"/>
                        <a:ext cx="3451225" cy="15732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53F5A09C-DEED-ACA6-052B-772E4A19B4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0556992"/>
              </p:ext>
            </p:extLst>
          </p:nvPr>
        </p:nvGraphicFramePr>
        <p:xfrm>
          <a:off x="5478463" y="4498975"/>
          <a:ext cx="3451225" cy="15732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8" imgW="5712354" imgH="2604369" progId="Mbnd.mbnd">
                  <p:embed/>
                </p:oleObj>
              </mc:Choice>
              <mc:Fallback>
                <p:oleObj name="Macrobond document" r:id="rId8" imgW="5712354" imgH="2604369" progId="Mbnd.mbnd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53F5A09C-DEED-ACA6-052B-772E4A19B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78463" y="4498975"/>
                        <a:ext cx="3451225" cy="1573213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3">
            <a:extLst>
              <a:ext uri="{FF2B5EF4-FFF2-40B4-BE49-F238E27FC236}">
                <a16:creationId xmlns:a16="http://schemas.microsoft.com/office/drawing/2014/main" id="{87F037BB-A3BD-408D-EA70-BBC9855D56FF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789200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A9BF-3B00-44B9-9DB2-D01F99D8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71668-160B-4B97-9B7A-518E1E88CBF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0A0B2-6990-47E6-B04E-DA7E998AA51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561FE-FF83-43B6-BF10-6CCFE04A4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 Spreads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DDB970-5F40-4C8A-8084-DC05531A265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7E73CA4-9EDE-48A5-9892-076490A61D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879283"/>
              </p:ext>
            </p:extLst>
          </p:nvPr>
        </p:nvGraphicFramePr>
        <p:xfrm>
          <a:off x="152400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E7E73CA4-9EDE-48A5-9892-076490A61DB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EFD17A6-0975-9192-327D-3C485018D6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4504838"/>
              </p:ext>
            </p:extLst>
          </p:nvPr>
        </p:nvGraphicFramePr>
        <p:xfrm>
          <a:off x="4675188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BEFD17A6-0975-9192-327D-3C485018D6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5188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13">
            <a:extLst>
              <a:ext uri="{FF2B5EF4-FFF2-40B4-BE49-F238E27FC236}">
                <a16:creationId xmlns:a16="http://schemas.microsoft.com/office/drawing/2014/main" id="{68EBD5EA-63C6-2B59-FAEA-16F2F94372B4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3597531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5633-1CB0-4F99-A8B9-7D3B3FB6F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7C0F3A-D7C1-4A38-A73F-30D02D27B2A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94D83-B2A7-4231-8B90-89DD69C5EA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54C9E0-A847-43D3-91AA-AF7338F2A1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Equity: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267C1-7ADD-4C84-96D5-28D5552B4AC6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B47824-A1D3-4971-95D5-6F4DC4119954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9DBEC6F-8A14-E292-4137-BCAA0196D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759223"/>
              </p:ext>
            </p:extLst>
          </p:nvPr>
        </p:nvGraphicFramePr>
        <p:xfrm>
          <a:off x="1003300" y="1144588"/>
          <a:ext cx="7137400" cy="4983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7616592" imgH="5580429" progId="Mbnd.mbnd">
                  <p:embed/>
                </p:oleObj>
              </mc:Choice>
              <mc:Fallback>
                <p:oleObj name="Macrobond document" r:id="rId2" imgW="7616592" imgH="5580429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69DBEC6F-8A14-E292-4137-BCAA0196DD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3300" y="1144588"/>
                        <a:ext cx="7137400" cy="498316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76806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A9BF-3B00-44B9-9DB2-D01F99D8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71668-160B-4B97-9B7A-518E1E88CBF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0A0B2-6990-47E6-B04E-DA7E998AA51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561FE-FF83-43B6-BF10-6CCFE04A4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 Spreads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DDB970-5F40-4C8A-8084-DC05531A265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6167DBE-0A8F-0035-C28B-57C6CE5932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470496"/>
              </p:ext>
            </p:extLst>
          </p:nvPr>
        </p:nvGraphicFramePr>
        <p:xfrm>
          <a:off x="1428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6167DBE-0A8F-0035-C28B-57C6CE5932A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8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B09E54-5068-064B-8DA0-FBD21A0718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4977039"/>
              </p:ext>
            </p:extLst>
          </p:nvPr>
        </p:nvGraphicFramePr>
        <p:xfrm>
          <a:off x="46847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B09E54-5068-064B-8DA0-FBD21A07186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47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13">
            <a:extLst>
              <a:ext uri="{FF2B5EF4-FFF2-40B4-BE49-F238E27FC236}">
                <a16:creationId xmlns:a16="http://schemas.microsoft.com/office/drawing/2014/main" id="{C74DDC43-3F1A-0ECA-66ED-0E7188A9D305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28355900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A9BF-3B00-44B9-9DB2-D01F99D8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71668-160B-4B97-9B7A-518E1E88CBF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0A0B2-6990-47E6-B04E-DA7E998AA51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561FE-FF83-43B6-BF10-6CCFE04A4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: High </a:t>
            </a:r>
            <a:r>
              <a:rPr lang="de-CH" err="1"/>
              <a:t>Yield</a:t>
            </a:r>
            <a:r>
              <a:rPr lang="de-CH"/>
              <a:t> vs. Investment Grade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DDB970-5F40-4C8A-8084-DC05531A265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493DE2AF-F1B8-F8F9-859A-AE924D60FEB7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60316E-F44B-76DC-25EC-B77233BF26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571752"/>
              </p:ext>
            </p:extLst>
          </p:nvPr>
        </p:nvGraphicFramePr>
        <p:xfrm>
          <a:off x="141288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A060316E-F44B-76DC-25EC-B77233BF26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500A80C-F0B0-E47E-36C2-EC0291CC54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1585573"/>
              </p:ext>
            </p:extLst>
          </p:nvPr>
        </p:nvGraphicFramePr>
        <p:xfrm>
          <a:off x="4686300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9500A80C-F0B0-E47E-36C2-EC0291CC54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8038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1C212-F411-E3E4-BF96-DD20239936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2192-67D9-9D29-1611-A4351471D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10D539-F06A-EF84-1A88-B41EC01F7AB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C00D0-A459-D3F0-7BB4-2263259B7EF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2A327A-DBF5-8642-2A54-7318C954A45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: </a:t>
            </a:r>
            <a:r>
              <a:rPr lang="de-CH" err="1"/>
              <a:t>Bancruptcies</a:t>
            </a:r>
            <a:r>
              <a:rPr lang="de-CH"/>
              <a:t> and Spreads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F2EBD65-76B9-F17C-0972-C33658B263A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522DC854-AF9E-0584-0478-763083A8916C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6" name="Objekt 5">
            <a:extLst>
              <a:ext uri="{FF2B5EF4-FFF2-40B4-BE49-F238E27FC236}">
                <a16:creationId xmlns:a16="http://schemas.microsoft.com/office/drawing/2014/main" id="{40C1F6D4-7F80-35FA-5B27-B60E0FAE74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698478"/>
              </p:ext>
            </p:extLst>
          </p:nvPr>
        </p:nvGraphicFramePr>
        <p:xfrm>
          <a:off x="141288" y="1565275"/>
          <a:ext cx="4319587" cy="433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kt 5">
                        <a:extLst>
                          <a:ext uri="{FF2B5EF4-FFF2-40B4-BE49-F238E27FC236}">
                            <a16:creationId xmlns:a16="http://schemas.microsoft.com/office/drawing/2014/main" id="{40C1F6D4-7F80-35FA-5B27-B60E0FAE74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565275"/>
                        <a:ext cx="4319587" cy="43307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kt 7">
            <a:extLst>
              <a:ext uri="{FF2B5EF4-FFF2-40B4-BE49-F238E27FC236}">
                <a16:creationId xmlns:a16="http://schemas.microsoft.com/office/drawing/2014/main" id="{47F3091B-5D4C-4D2D-04CD-B44F344000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9696761"/>
              </p:ext>
            </p:extLst>
          </p:nvPr>
        </p:nvGraphicFramePr>
        <p:xfrm>
          <a:off x="4684713" y="1565275"/>
          <a:ext cx="4322762" cy="433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8" name="Objekt 7">
                        <a:extLst>
                          <a:ext uri="{FF2B5EF4-FFF2-40B4-BE49-F238E27FC236}">
                            <a16:creationId xmlns:a16="http://schemas.microsoft.com/office/drawing/2014/main" id="{47F3091B-5D4C-4D2D-04CD-B44F344000D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4713" y="1565275"/>
                        <a:ext cx="4322762" cy="43307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2752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573C5-8166-5698-D9EE-1ECEAA566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187AC-B859-EFB0-6AE4-B0620C785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1D2F13-7702-DB6A-CEA8-8F38330C62E3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04EB6F-D0D2-50CD-B845-A787072439B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776132-3315-EE04-A536-4DEA64F23B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: CLO Spreads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E8677B-036B-8448-4BDE-03CC250E3F95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90890150-6C73-ADC8-197F-9C225FD5C9A8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9" name="Objekt 8">
            <a:extLst>
              <a:ext uri="{FF2B5EF4-FFF2-40B4-BE49-F238E27FC236}">
                <a16:creationId xmlns:a16="http://schemas.microsoft.com/office/drawing/2014/main" id="{6B8601FB-FE2C-E11B-D628-8AB520F170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775253"/>
              </p:ext>
            </p:extLst>
          </p:nvPr>
        </p:nvGraphicFramePr>
        <p:xfrm>
          <a:off x="141288" y="1565275"/>
          <a:ext cx="4319587" cy="433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9" name="Objekt 8">
                        <a:extLst>
                          <a:ext uri="{FF2B5EF4-FFF2-40B4-BE49-F238E27FC236}">
                            <a16:creationId xmlns:a16="http://schemas.microsoft.com/office/drawing/2014/main" id="{6B8601FB-FE2C-E11B-D628-8AB520F17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565275"/>
                        <a:ext cx="4319587" cy="43307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kt 9">
            <a:extLst>
              <a:ext uri="{FF2B5EF4-FFF2-40B4-BE49-F238E27FC236}">
                <a16:creationId xmlns:a16="http://schemas.microsoft.com/office/drawing/2014/main" id="{D802C9FA-2C4D-1430-DB91-B60EE80F25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8078083"/>
              </p:ext>
            </p:extLst>
          </p:nvPr>
        </p:nvGraphicFramePr>
        <p:xfrm>
          <a:off x="4684713" y="1565275"/>
          <a:ext cx="4322762" cy="433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0" name="Objekt 9">
                        <a:extLst>
                          <a:ext uri="{FF2B5EF4-FFF2-40B4-BE49-F238E27FC236}">
                            <a16:creationId xmlns:a16="http://schemas.microsoft.com/office/drawing/2014/main" id="{D802C9FA-2C4D-1430-DB91-B60EE80F25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4713" y="1565275"/>
                        <a:ext cx="4322762" cy="4330700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25519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BA9BF-3B00-44B9-9DB2-D01F99D82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671668-160B-4B97-9B7A-518E1E88CBF1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0A0B2-6990-47E6-B04E-DA7E998AA51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561FE-FF83-43B6-BF10-6CCFE04A4AF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Credit</a:t>
            </a:r>
            <a:r>
              <a:rPr lang="de-CH"/>
              <a:t>: Relative </a:t>
            </a:r>
            <a:r>
              <a:rPr lang="de-CH" err="1"/>
              <a:t>to</a:t>
            </a:r>
            <a:r>
              <a:rPr lang="de-CH"/>
              <a:t> Risk and Equity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DDB970-5F40-4C8A-8084-DC05531A265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Credit</a:t>
            </a:r>
            <a:endParaRPr lang="de-CH" sz="140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72ECD41-58AA-2120-B1ED-A52C4868E4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9544040"/>
              </p:ext>
            </p:extLst>
          </p:nvPr>
        </p:nvGraphicFramePr>
        <p:xfrm>
          <a:off x="141288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072ECD41-58AA-2120-B1ED-A52C4868E4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3">
            <a:extLst>
              <a:ext uri="{FF2B5EF4-FFF2-40B4-BE49-F238E27FC236}">
                <a16:creationId xmlns:a16="http://schemas.microsoft.com/office/drawing/2014/main" id="{493DE2AF-F1B8-F8F9-859A-AE924D60FEB7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AC7C94A5-2383-4913-2ABF-5F8A1304F8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168651"/>
              </p:ext>
            </p:extLst>
          </p:nvPr>
        </p:nvGraphicFramePr>
        <p:xfrm>
          <a:off x="4686300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AC7C94A5-2383-4913-2ABF-5F8A1304F8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82400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B89F-0BBA-4D05-BD13-BB078AFE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24AB4A-6DC8-4F2A-B60B-F0B7564E5B5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AFCF8-585F-4724-A621-45B28C1437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24832F-F2DE-4BB7-8620-D715A5CE5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Commodity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D9FE5D-B655-44D8-BDD6-B241980A0B9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Commodity</a:t>
            </a:r>
            <a:endParaRPr lang="de-CH" sz="1400"/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92FF8241-951F-51FE-9CB5-7CBF29B76940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23E10F0-314F-408B-301E-02013567AA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361966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23E10F0-314F-408B-301E-02013567AAD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B41DEE8-10C9-9183-E5D7-33AABCD7F2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8337470"/>
              </p:ext>
            </p:extLst>
          </p:nvPr>
        </p:nvGraphicFramePr>
        <p:xfrm>
          <a:off x="47101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B41DEE8-10C9-9183-E5D7-33AABCD7F2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01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87640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B89F-0BBA-4D05-BD13-BB078AFE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24AB4A-6DC8-4F2A-B60B-F0B7564E5B5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AFCF8-585F-4724-A621-45B28C1437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24832F-F2DE-4BB7-8620-D715A5CE5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Commodity</a:t>
            </a:r>
            <a:r>
              <a:rPr lang="de-CH"/>
              <a:t> </a:t>
            </a:r>
            <a:r>
              <a:rPr lang="de-CH" err="1"/>
              <a:t>Curve</a:t>
            </a:r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21F0ABF-77CA-4482-9DDF-9BA547915D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8326079"/>
              </p:ext>
            </p:extLst>
          </p:nvPr>
        </p:nvGraphicFramePr>
        <p:xfrm>
          <a:off x="47101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21F0ABF-77CA-4482-9DDF-9BA547915D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7101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D5F6689-5912-4D8B-B285-C50F0C54D0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2151853"/>
              </p:ext>
            </p:extLst>
          </p:nvPr>
        </p:nvGraphicFramePr>
        <p:xfrm>
          <a:off x="117475" y="1566863"/>
          <a:ext cx="4316413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D5F6689-5912-4D8B-B285-C50F0C54D0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7475" y="1566863"/>
                        <a:ext cx="4316413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8D9FE5D-B655-44D8-BDD6-B241980A0B9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Commodity</a:t>
            </a:r>
            <a:endParaRPr lang="de-CH" sz="1400"/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92FF8241-951F-51FE-9CB5-7CBF29B76940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</p:spTree>
    <p:extLst>
      <p:ext uri="{BB962C8B-B14F-4D97-AF65-F5344CB8AC3E}">
        <p14:creationId xmlns:p14="http://schemas.microsoft.com/office/powerpoint/2010/main" val="390137600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DB89F-0BBA-4D05-BD13-BB078AFE1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24AB4A-6DC8-4F2A-B60B-F0B7564E5B5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2AFCF8-585F-4724-A621-45B28C14379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24832F-F2DE-4BB7-8620-D715A5CE5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Gold</a:t>
            </a:r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D9FE5D-B655-44D8-BDD6-B241980A0B9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 err="1"/>
              <a:t>Commodity</a:t>
            </a:r>
            <a:endParaRPr lang="de-CH" sz="1400"/>
          </a:p>
        </p:txBody>
      </p:sp>
      <p:sp>
        <p:nvSpPr>
          <p:cNvPr id="7" name="TextBox 13">
            <a:extLst>
              <a:ext uri="{FF2B5EF4-FFF2-40B4-BE49-F238E27FC236}">
                <a16:creationId xmlns:a16="http://schemas.microsoft.com/office/drawing/2014/main" id="{92FF8241-951F-51FE-9CB5-7CBF29B76940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3D512DC-669E-1B8F-01F7-83E16295E2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961395"/>
              </p:ext>
            </p:extLst>
          </p:nvPr>
        </p:nvGraphicFramePr>
        <p:xfrm>
          <a:off x="109538" y="1566863"/>
          <a:ext cx="4316412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C3D512DC-669E-1B8F-01F7-83E16295E2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9538" y="1566863"/>
                        <a:ext cx="4316412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6D86738-21D7-3AF4-0F30-5EF29151B7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6390248"/>
              </p:ext>
            </p:extLst>
          </p:nvPr>
        </p:nvGraphicFramePr>
        <p:xfrm>
          <a:off x="471646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C6D86738-21D7-3AF4-0F30-5EF29151B7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46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5087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7735-1EF3-4F9D-93FE-30F789009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8FD84D-D7EA-4CB5-9BD0-E5CC1B7B899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737CA5-9243-434E-B1A8-96B75B6F3E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97697E-E24E-4666-9162-C1068B99A9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err="1"/>
              <a:t>Cryptocurrencies</a:t>
            </a:r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AE0064D-7A81-455E-AB6C-FD772FDF7E33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Crypto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9076FC9-4E64-8633-7BBE-10B30AEA46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4624677"/>
              </p:ext>
            </p:extLst>
          </p:nvPr>
        </p:nvGraphicFramePr>
        <p:xfrm>
          <a:off x="4684713" y="1566863"/>
          <a:ext cx="4321175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9076FC9-4E64-8633-7BBE-10B30AEA46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4713" y="1566863"/>
                        <a:ext cx="4321175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3">
            <a:extLst>
              <a:ext uri="{FF2B5EF4-FFF2-40B4-BE49-F238E27FC236}">
                <a16:creationId xmlns:a16="http://schemas.microsoft.com/office/drawing/2014/main" id="{79BA7C4D-BDBA-827D-DA8C-971A80179703}"/>
              </a:ext>
            </a:extLst>
          </p:cNvPr>
          <p:cNvSpPr txBox="1"/>
          <p:nvPr/>
        </p:nvSpPr>
        <p:spPr>
          <a:xfrm>
            <a:off x="320400" y="6165850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4771181-0B8F-18D1-628A-2CEA18C4DF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7511522"/>
              </p:ext>
            </p:extLst>
          </p:nvPr>
        </p:nvGraphicFramePr>
        <p:xfrm>
          <a:off x="138113" y="1566863"/>
          <a:ext cx="4319587" cy="4329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C4771181-0B8F-18D1-628A-2CEA18C4DF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8113" y="1566863"/>
                        <a:ext cx="4319587" cy="4329112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96870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EBBC7-7D9F-C6D8-9588-D5CA728B0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D77A3B-BCE9-36B6-BEBD-A8349715B1E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65EBE-B767-DF35-83F0-295D0294398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F45D21-8710-DA4B-4B0D-079A6E20EE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Equity: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r>
              <a:rPr lang="de-CH"/>
              <a:t> and </a:t>
            </a:r>
            <a:r>
              <a:rPr lang="de-CH" err="1"/>
              <a:t>Yield</a:t>
            </a:r>
            <a:endParaRPr lang="de-CH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3550B0-555B-B522-CD66-D5077047BECE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1E94EB-C698-2F46-E6DB-16564F8A1E8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5AB94D5C-C261-8666-D594-63A47C447A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307980"/>
              </p:ext>
            </p:extLst>
          </p:nvPr>
        </p:nvGraphicFramePr>
        <p:xfrm>
          <a:off x="142875" y="1409700"/>
          <a:ext cx="4316413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5AB94D5C-C261-8666-D594-63A47C447A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875" y="1409700"/>
                        <a:ext cx="4316413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D29BAE12-8DB8-C234-7D84-D7F62C984F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6150141"/>
              </p:ext>
            </p:extLst>
          </p:nvPr>
        </p:nvGraphicFramePr>
        <p:xfrm>
          <a:off x="4683125" y="1409700"/>
          <a:ext cx="4322763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D29BAE12-8DB8-C234-7D84-D7F62C984F4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3125" y="1409700"/>
                        <a:ext cx="4322763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7603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D9FA1-CE67-4F18-BD41-A39DDBA4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482D97-33BA-4ECC-B434-36C614C96BC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46251F-4672-49C1-8056-8AE127127594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F0DF1C-55F4-4476-A123-620BAF8871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Equity: </a:t>
            </a:r>
            <a:r>
              <a:rPr lang="de-CH" err="1"/>
              <a:t>Current</a:t>
            </a:r>
            <a:r>
              <a:rPr lang="de-CH"/>
              <a:t> vs. </a:t>
            </a:r>
            <a:r>
              <a:rPr lang="de-CH" err="1"/>
              <a:t>History</a:t>
            </a:r>
            <a:r>
              <a:rPr lang="de-CH"/>
              <a:t> (</a:t>
            </a:r>
            <a:r>
              <a:rPr lang="de-CH" err="1"/>
              <a:t>Sector</a:t>
            </a:r>
            <a:r>
              <a:rPr lang="de-CH"/>
              <a:t> View)</a:t>
            </a:r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1CC0EC-4073-43A1-9BAB-CE4FF3E4EDB9}"/>
              </a:ext>
            </a:extLst>
          </p:cNvPr>
          <p:cNvSpPr txBox="1"/>
          <p:nvPr/>
        </p:nvSpPr>
        <p:spPr>
          <a:xfrm>
            <a:off x="320400" y="6190902"/>
            <a:ext cx="1269578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endParaRPr lang="de-CH" sz="12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0C7B45-4408-43C3-9DB8-25B5AB04E41D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2927A55-E4AC-23AB-7980-2662329DBE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615681"/>
              </p:ext>
            </p:extLst>
          </p:nvPr>
        </p:nvGraphicFramePr>
        <p:xfrm>
          <a:off x="215900" y="1308100"/>
          <a:ext cx="4284663" cy="477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4284536" imgH="4779002" progId="Mbnd.mbnd">
                  <p:embed/>
                </p:oleObj>
              </mc:Choice>
              <mc:Fallback>
                <p:oleObj name="Macrobond document" r:id="rId2" imgW="4284536" imgH="4779002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2927A55-E4AC-23AB-7980-2662329DBE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5900" y="1308100"/>
                        <a:ext cx="4284663" cy="4778375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65BD66C-B61D-8D0F-DA2D-DB41AE002E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5208474"/>
              </p:ext>
            </p:extLst>
          </p:nvPr>
        </p:nvGraphicFramePr>
        <p:xfrm>
          <a:off x="4641850" y="3648075"/>
          <a:ext cx="4284663" cy="2546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4284536" imgH="2547046" progId="Mbnd.mbnd">
                  <p:embed/>
                </p:oleObj>
              </mc:Choice>
              <mc:Fallback>
                <p:oleObj name="Macrobond document" r:id="rId4" imgW="4284536" imgH="2547046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65BD66C-B61D-8D0F-DA2D-DB41AE002E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41850" y="3648075"/>
                        <a:ext cx="4284663" cy="25463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887E3E1-1407-3DE1-6633-0E060D95A6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887149"/>
              </p:ext>
            </p:extLst>
          </p:nvPr>
        </p:nvGraphicFramePr>
        <p:xfrm>
          <a:off x="4641850" y="1309688"/>
          <a:ext cx="4284663" cy="2268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6" imgW="4284536" imgH="2547046" progId="Mbnd.mbnd">
                  <p:embed/>
                </p:oleObj>
              </mc:Choice>
              <mc:Fallback>
                <p:oleObj name="Macrobond document" r:id="rId6" imgW="4284536" imgH="2547046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A887E3E1-1407-3DE1-6633-0E060D95A67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641850" y="1309688"/>
                        <a:ext cx="4284663" cy="226853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3430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8AAC0-F27E-4D69-8B21-30D0CB639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D7CCC3-496E-4604-A960-4C593EA7FC2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5D276F-9BB8-4AE1-B02C-D13AB66654B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286AFB-C135-4EE3-B5C5-13C705BA2E1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Equity: Earnings and Total Return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9D0D143-927C-4A7F-9006-6663A9650299}"/>
              </a:ext>
            </a:extLst>
          </p:cNvPr>
          <p:cNvSpPr txBox="1"/>
          <p:nvPr/>
        </p:nvSpPr>
        <p:spPr>
          <a:xfrm>
            <a:off x="320400" y="6190902"/>
            <a:ext cx="1845057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</a:t>
            </a:r>
            <a:r>
              <a:rPr lang="de-CH" sz="1200" err="1"/>
              <a:t>Factset</a:t>
            </a:r>
            <a:endParaRPr lang="de-CH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CE9B705-7B6E-4F85-B2DC-D270C1BA370C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720CC35-6023-107B-F6BB-DA7CCB792A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4538067"/>
              </p:ext>
            </p:extLst>
          </p:nvPr>
        </p:nvGraphicFramePr>
        <p:xfrm>
          <a:off x="141288" y="1409700"/>
          <a:ext cx="4318000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720CC35-6023-107B-F6BB-DA7CCB792A7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409700"/>
                        <a:ext cx="4318000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1F9B40A-85B1-4A64-6D01-8D5A7EE186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3975274"/>
              </p:ext>
            </p:extLst>
          </p:nvPr>
        </p:nvGraphicFramePr>
        <p:xfrm>
          <a:off x="4686300" y="1409700"/>
          <a:ext cx="4321175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21F9B40A-85B1-4A64-6D01-8D5A7EE186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6300" y="1409700"/>
                        <a:ext cx="4321175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6225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F41A7-7484-ADDD-F62D-C98B8021B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ED83-53D3-6996-68E1-0F2B21703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D33D3A-627B-6A97-08E8-180CD3D98AE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588B2-EFBC-FC70-304F-8CB1315E2A9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6015EF-C90D-8EEC-6A7B-456B29C374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Equity: Earnings Revisions vs. P/E Ratio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AA28B-3588-85C6-74CE-585A221EBAA9}"/>
              </a:ext>
            </a:extLst>
          </p:cNvPr>
          <p:cNvSpPr txBox="1"/>
          <p:nvPr/>
        </p:nvSpPr>
        <p:spPr>
          <a:xfrm>
            <a:off x="320400" y="6190902"/>
            <a:ext cx="1845057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</a:t>
            </a:r>
            <a:r>
              <a:rPr lang="de-CH" sz="1200" err="1"/>
              <a:t>Factset</a:t>
            </a:r>
            <a:endParaRPr lang="de-CH" sz="12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AF1D11-5929-D139-72BB-C4F1527C9371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9370275-090B-6BCD-CFF4-8F32FA972E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836347"/>
              </p:ext>
            </p:extLst>
          </p:nvPr>
        </p:nvGraphicFramePr>
        <p:xfrm>
          <a:off x="4684713" y="1409700"/>
          <a:ext cx="4322762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9370275-090B-6BCD-CFF4-8F32FA972E4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4713" y="1409700"/>
                        <a:ext cx="4322762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C7EF6E5C-18B2-325E-7639-D038A274C3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3297030"/>
              </p:ext>
            </p:extLst>
          </p:nvPr>
        </p:nvGraphicFramePr>
        <p:xfrm>
          <a:off x="141288" y="1409700"/>
          <a:ext cx="4319587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C7EF6E5C-18B2-325E-7639-D038A274C3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1288" y="1409700"/>
                        <a:ext cx="4319587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9288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2755-4BA3-30B6-1116-7DDE99BC2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24087B-B8D2-6D75-4A78-76D76E1F739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31633F-EEBD-1C96-A6F7-3E31F0EBE71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F68918-138F-B1F1-B333-457E7E99EE4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Equity: Relative Performances</a:t>
            </a:r>
            <a:endParaRPr lang="de-CH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2F93B2A-D82A-B90B-2780-B08A4381F4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0019367"/>
              </p:ext>
            </p:extLst>
          </p:nvPr>
        </p:nvGraphicFramePr>
        <p:xfrm>
          <a:off x="219075" y="1247775"/>
          <a:ext cx="8707438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13595583" imgH="6810871" progId="Mbnd.mbnd">
                  <p:embed/>
                </p:oleObj>
              </mc:Choice>
              <mc:Fallback>
                <p:oleObj name="Macrobond document" r:id="rId2" imgW="13595583" imgH="6810871" progId="Mbnd.mbnd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72F93B2A-D82A-B90B-2780-B08A4381F4F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9075" y="1247775"/>
                        <a:ext cx="8707438" cy="43624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2387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7BD5C-17D2-42B8-27DB-1A0403526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Valuation</a:t>
            </a:r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0CB260-CA61-4C81-0667-2C3D769E57A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7F71A-EA69-3A02-8CD4-BFCC4A3D216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6E44F9-A76C-DC00-4538-0F227271D7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15516" y="584743"/>
            <a:ext cx="8712000" cy="369332"/>
          </a:xfrm>
        </p:spPr>
        <p:txBody>
          <a:bodyPr/>
          <a:lstStyle/>
          <a:p>
            <a:r>
              <a:rPr lang="en-US"/>
              <a:t>Equity: Relative Performances</a:t>
            </a:r>
            <a:endParaRPr lang="de-CH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1E6CF44-29BC-D356-5D26-6DF674F28E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CH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66838F3-16EF-C749-7ABD-BC88B36145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6825882"/>
              </p:ext>
            </p:extLst>
          </p:nvPr>
        </p:nvGraphicFramePr>
        <p:xfrm>
          <a:off x="160338" y="1446213"/>
          <a:ext cx="4302125" cy="431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66838F3-16EF-C749-7ABD-BC88B361456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0338" y="1446213"/>
                        <a:ext cx="4302125" cy="43116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E7FA380-B4DB-EBEF-9695-90E484A65C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7094335"/>
              </p:ext>
            </p:extLst>
          </p:nvPr>
        </p:nvGraphicFramePr>
        <p:xfrm>
          <a:off x="4679950" y="1446213"/>
          <a:ext cx="4303713" cy="431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AE7FA380-B4DB-EBEF-9695-90E484A65C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79950" y="1446213"/>
                        <a:ext cx="4303713" cy="4311650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9290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660FF-F288-9AAA-D164-8223B58EC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A343-0474-66A8-337E-BE1A12991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err="1"/>
              <a:t>Valuation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1193DD-3981-7EFD-2F95-CCE9E0DB384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/>
              <a:t>PENSIONSKASSE DER CREDIT SUISSE GROUP (SCHWEIZ), Investment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9BAE86-6AD0-CA66-A599-7E4AD044542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5774825-35DB-4612-9712-DA03DBF07B7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6AAC45-4AB6-A0A7-EDED-E497F3C4ACE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/>
              <a:t>Nominal Yields after Hedging: Equity vs. Rates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7D9BA-E135-1563-A002-C350F51795A3}"/>
              </a:ext>
            </a:extLst>
          </p:cNvPr>
          <p:cNvSpPr txBox="1"/>
          <p:nvPr/>
        </p:nvSpPr>
        <p:spPr>
          <a:xfrm>
            <a:off x="320400" y="6190902"/>
            <a:ext cx="2082301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CH" sz="1200"/>
              <a:t>Quelle: </a:t>
            </a:r>
            <a:r>
              <a:rPr lang="de-CH" sz="1200" err="1"/>
              <a:t>Macrobond</a:t>
            </a:r>
            <a:r>
              <a:rPr lang="de-CH" sz="1200"/>
              <a:t>, Bloomberg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B115C3-7C1B-6F87-C800-D449D8A0D1A9}"/>
              </a:ext>
            </a:extLst>
          </p:cNvPr>
          <p:cNvSpPr/>
          <p:nvPr/>
        </p:nvSpPr>
        <p:spPr>
          <a:xfrm>
            <a:off x="7808621" y="0"/>
            <a:ext cx="1331495" cy="657296"/>
          </a:xfrm>
          <a:prstGeom prst="rect">
            <a:avLst/>
          </a:prstGeom>
          <a:solidFill>
            <a:srgbClr val="B7CC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 anchorCtr="0"/>
          <a:lstStyle/>
          <a:p>
            <a:pPr algn="ctr">
              <a:spcBef>
                <a:spcPts val="500"/>
              </a:spcBef>
            </a:pPr>
            <a:r>
              <a:rPr lang="de-CH" sz="1400"/>
              <a:t>Equity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0813693-AE3C-69BD-1DE9-CDD8569949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0399316"/>
              </p:ext>
            </p:extLst>
          </p:nvPr>
        </p:nvGraphicFramePr>
        <p:xfrm>
          <a:off x="141288" y="1409700"/>
          <a:ext cx="4319587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2" imgW="5712354" imgH="5723194" progId="Mbnd.mbnd">
                  <p:embed/>
                </p:oleObj>
              </mc:Choice>
              <mc:Fallback>
                <p:oleObj name="Macrobond document" r:id="rId2" imgW="5712354" imgH="5723194" progId="Mbnd.mbnd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0813693-AE3C-69BD-1DE9-CDD8569949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1288" y="1409700"/>
                        <a:ext cx="4319587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2D94846-13B0-A626-2418-E74B8F449E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229540"/>
              </p:ext>
            </p:extLst>
          </p:nvPr>
        </p:nvGraphicFramePr>
        <p:xfrm>
          <a:off x="4684713" y="1409700"/>
          <a:ext cx="4321175" cy="4325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Macrobond document" r:id="rId4" imgW="5712354" imgH="5723194" progId="Mbnd.mbnd">
                  <p:embed/>
                </p:oleObj>
              </mc:Choice>
              <mc:Fallback>
                <p:oleObj name="Macrobond document" r:id="rId4" imgW="5712354" imgH="5723194" progId="Mbnd.mbnd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72D94846-13B0-A626-2418-E74B8F449EE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84713" y="1409700"/>
                        <a:ext cx="4321175" cy="4325938"/>
                      </a:xfrm>
                      <a:prstGeom prst="rect">
                        <a:avLst/>
                      </a:prstGeom>
                      <a:ln>
                        <a:solidFill>
                          <a:schemeClr val="accent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32828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redit Suisse Blue">
  <a:themeElements>
    <a:clrScheme name="Credit Suisse 2022 (blu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002746"/>
      </a:accent1>
      <a:accent2>
        <a:srgbClr val="003868"/>
      </a:accent2>
      <a:accent3>
        <a:srgbClr val="265682"/>
      </a:accent3>
      <a:accent4>
        <a:srgbClr val="507CAB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1DA35CFB-23BE-40E9-AC67-CA47CDB9AB50}"/>
    </a:ext>
  </a:extLst>
</a:theme>
</file>

<file path=ppt/theme/theme2.xml><?xml version="1.0" encoding="utf-8"?>
<a:theme xmlns:a="http://schemas.openxmlformats.org/drawingml/2006/main" name=" Credit Suisse Gray">
  <a:themeElements>
    <a:clrScheme name="Credit Suisse 2022 (gray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45464E"/>
      </a:accent1>
      <a:accent2>
        <a:srgbClr val="5D5E66"/>
      </a:accent2>
      <a:accent3>
        <a:srgbClr val="82838C"/>
      </a:accent3>
      <a:accent4>
        <a:srgbClr val="9D9DA7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24693EFA-7948-40D8-8108-3FB7EC5DE213}"/>
    </a:ext>
  </a:extLst>
</a:theme>
</file>

<file path=ppt/theme/theme3.xml><?xml version="1.0" encoding="utf-8"?>
<a:theme xmlns:a="http://schemas.openxmlformats.org/drawingml/2006/main" name=" Credit Suisse Green">
  <a:themeElements>
    <a:clrScheme name="Credit Suisse 2022 (green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1C5038"/>
      </a:accent1>
      <a:accent2>
        <a:srgbClr val="35684F"/>
      </a:accent2>
      <a:accent3>
        <a:srgbClr val="4F8367"/>
      </a:accent3>
      <a:accent4>
        <a:srgbClr val="689C80"/>
      </a:accent4>
      <a:accent5>
        <a:srgbClr val="EBAF34"/>
      </a:accent5>
      <a:accent6>
        <a:srgbClr val="F0C352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CE5D3C4D-3E1C-4E60-8FED-7A46A97AD978}"/>
    </a:ext>
  </a:extLst>
</a:theme>
</file>

<file path=ppt/theme/theme4.xml><?xml version="1.0" encoding="utf-8"?>
<a:theme xmlns:a="http://schemas.openxmlformats.org/drawingml/2006/main" name=" Credit Suisse Gold">
  <a:themeElements>
    <a:clrScheme name="Credit Suisse 2022 (gol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27500"/>
      </a:accent1>
      <a:accent2>
        <a:srgbClr val="C28C00"/>
      </a:accent2>
      <a:accent3>
        <a:srgbClr val="EBAF34"/>
      </a:accent3>
      <a:accent4>
        <a:srgbClr val="F0C352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D68B6B9C-572E-4706-9E6D-7F67E160FD62}"/>
    </a:ext>
  </a:extLst>
</a:theme>
</file>

<file path=ppt/theme/theme5.xml><?xml version="1.0" encoding="utf-8"?>
<a:theme xmlns:a="http://schemas.openxmlformats.org/drawingml/2006/main" name=" Credit Suisse Bronze">
  <a:themeElements>
    <a:clrScheme name="Credit Suisse 2022 (bronze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914927"/>
      </a:accent1>
      <a:accent2>
        <a:srgbClr val="AE623F"/>
      </a:accent2>
      <a:accent3>
        <a:srgbClr val="CB7C56"/>
      </a:accent3>
      <a:accent4>
        <a:srgbClr val="E9966F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B09F3EF3-750B-4109-AC07-FFA1C3B7428A}"/>
    </a:ext>
  </a:extLst>
</a:theme>
</file>

<file path=ppt/theme/theme6.xml><?xml version="1.0" encoding="utf-8"?>
<a:theme xmlns:a="http://schemas.openxmlformats.org/drawingml/2006/main" name=" Credit Suisse Red">
  <a:themeElements>
    <a:clrScheme name="Credit Suisse 2022 (red)">
      <a:dk1>
        <a:srgbClr val="000000"/>
      </a:dk1>
      <a:lt1>
        <a:sysClr val="window" lastClr="FFFFFF"/>
      </a:lt1>
      <a:dk2>
        <a:srgbClr val="003868"/>
      </a:dk2>
      <a:lt2>
        <a:srgbClr val="FFFFFF"/>
      </a:lt2>
      <a:accent1>
        <a:srgbClr val="B6413F"/>
      </a:accent1>
      <a:accent2>
        <a:srgbClr val="D45C56"/>
      </a:accent2>
      <a:accent3>
        <a:srgbClr val="F37870"/>
      </a:accent3>
      <a:accent4>
        <a:srgbClr val="FF9A90"/>
      </a:accent4>
      <a:accent5>
        <a:srgbClr val="82838C"/>
      </a:accent5>
      <a:accent6>
        <a:srgbClr val="9D9DA7"/>
      </a:accent6>
      <a:hlink>
        <a:srgbClr val="000000"/>
      </a:hlink>
      <a:folHlink>
        <a:srgbClr val="000000"/>
      </a:folHlink>
    </a:clrScheme>
    <a:fontScheme name="Credit Suisse 2022">
      <a:majorFont>
        <a:latin typeface="Credit Suisse Headline"/>
        <a:ea typeface=""/>
        <a:cs typeface=""/>
      </a:majorFont>
      <a:minorFont>
        <a:latin typeface="Credit Suisse Type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lIns="72000" tIns="72000" rIns="72000" bIns="72000" rtlCol="0" anchor="t"/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180000" indent="-180000" algn="l">
          <a:spcBef>
            <a:spcPts val="500"/>
          </a:spcBef>
          <a:buFont typeface="Wingdings" panose="05000000000000000000" pitchFamily="2" charset="2"/>
          <a:buChar char="§"/>
          <a:defRPr sz="1400" dirty="0" err="1" smtClean="0"/>
        </a:defPPr>
      </a:lstStyle>
    </a:txDef>
  </a:objectDefaults>
  <a:extraClrSchemeLst/>
  <a:custClrLst>
    <a:custClr name="CS Dimmed Blue Dark">
      <a:srgbClr val="4E6177"/>
    </a:custClr>
    <a:custClr name="CS Dimmed Blue Mid">
      <a:srgbClr val="72869D"/>
    </a:custClr>
    <a:custClr name="CS Dimmed Blue Bright">
      <a:srgbClr val="A7BBD4"/>
    </a:custClr>
    <a:custClr name="CS Dimmed Blue Light">
      <a:srgbClr val="D7E4F6"/>
    </a:custClr>
    <a:custClr name="Credit Suisse White">
      <a:srgbClr val="FFFFFF"/>
    </a:custClr>
    <a:custClr name="CS Bold Blue Dark">
      <a:srgbClr val="002746"/>
    </a:custClr>
    <a:custClr name="CS Bold Blue Mid (Credit Suisse Blue)">
      <a:srgbClr val="003868"/>
    </a:custClr>
    <a:custClr name="CS Bold Blue Bright">
      <a:srgbClr val="265682"/>
    </a:custClr>
    <a:custClr name="CS Bold Blue Light">
      <a:srgbClr val="507CAB"/>
    </a:custClr>
    <a:custClr name="Credit Suisse White">
      <a:srgbClr val="FFFFFF"/>
    </a:custClr>
    <a:custClr name="CS Dimmed Gray Dark">
      <a:srgbClr val="82838C"/>
    </a:custClr>
    <a:custClr name="CS Dimmed Green Dark">
      <a:srgbClr val="687C72"/>
    </a:custClr>
    <a:custClr name="CS Dimmed Gold Dark">
      <a:srgbClr val="B79961"/>
    </a:custClr>
    <a:custClr name="CS Dimmed Bronze Dark">
      <a:srgbClr val="C08062"/>
    </a:custClr>
    <a:custClr name="CS Dimmed Red Dark">
      <a:srgbClr val="D7897F"/>
    </a:custClr>
    <a:custClr name="CS Bold Gray Dark">
      <a:srgbClr val="45464E"/>
    </a:custClr>
    <a:custClr name="CS Bold Green Dark">
      <a:srgbClr val="1C5038"/>
    </a:custClr>
    <a:custClr name="CS Bold Gold Dark">
      <a:srgbClr val="B27500"/>
    </a:custClr>
    <a:custClr name="CS Bold Bronze Dark">
      <a:srgbClr val="914927"/>
    </a:custClr>
    <a:custClr name="CS Bold Red Dark">
      <a:srgbClr val="B6413F"/>
    </a:custClr>
    <a:custClr name="CS Dimmed Gray Mid">
      <a:srgbClr val="9D9DA7"/>
    </a:custClr>
    <a:custClr name="CS Dimmed Green Mid">
      <a:srgbClr val="8EA298"/>
    </a:custClr>
    <a:custClr name="CS Dimmed Gold Mid">
      <a:srgbClr val="D0B481"/>
    </a:custClr>
    <a:custClr name="CS Dimmed Bronze Mid">
      <a:srgbClr val="D69E83"/>
    </a:custClr>
    <a:custClr name="CS Dimmed Red Mid">
      <a:srgbClr val="ECA69E"/>
    </a:custClr>
    <a:custClr name="CS Bold Gray Mid">
      <a:srgbClr val="5D5E66"/>
    </a:custClr>
    <a:custClr name="CS Bold Green Mid">
      <a:srgbClr val="35684F"/>
    </a:custClr>
    <a:custClr name="CS Bold Gold Mid">
      <a:srgbClr val="C28C00"/>
    </a:custClr>
    <a:custClr name="CS Bold Bronze Mid">
      <a:srgbClr val="AE623F"/>
    </a:custClr>
    <a:custClr name="CS Bold Red Mid">
      <a:srgbClr val="D45C56"/>
    </a:custClr>
    <a:custClr name="CS Dimmed Gray Bright">
      <a:srgbClr val="C5C6CF"/>
    </a:custClr>
    <a:custClr name="CS Dimmed Green Bright">
      <a:srgbClr val="B7CCC0"/>
    </a:custClr>
    <a:custClr name="CS Dimmed Gold Bright">
      <a:srgbClr val="E5D2AF"/>
    </a:custClr>
    <a:custClr name="CS Dimmed Bronze Bright">
      <a:srgbClr val="E6BDAB"/>
    </a:custClr>
    <a:custClr name="CS Dimmed Red Bright">
      <a:srgbClr val="E3BEB8"/>
    </a:custClr>
    <a:custClr name="CS Bold Gray Bright">
      <a:srgbClr val="82838C"/>
    </a:custClr>
    <a:custClr name="CS Bold Green Bright">
      <a:srgbClr val="4F8367"/>
    </a:custClr>
    <a:custClr name="CS Bold Gold Bright">
      <a:srgbClr val="EBAF34"/>
    </a:custClr>
    <a:custClr name="CS Bold Bronze Bright">
      <a:srgbClr val="CB7C56"/>
    </a:custClr>
    <a:custClr name="CS Bold Red Bright">
      <a:srgbClr val="F37870"/>
    </a:custClr>
    <a:custClr name="CS Dimmed Gray Light">
      <a:srgbClr val="E1E2EC"/>
    </a:custClr>
    <a:custClr name="CS Dimmed Green Light">
      <a:srgbClr val="DAE6DF"/>
    </a:custClr>
    <a:custClr name="CS Dimmed Gold Light">
      <a:srgbClr val="EDE1CF"/>
    </a:custClr>
    <a:custClr name="CS Dimmed Bronze Light">
      <a:srgbClr val="F3DFD4"/>
    </a:custClr>
    <a:custClr name="CS Dimmed Red Light">
      <a:srgbClr val="F7DDDA"/>
    </a:custClr>
    <a:custClr name="CS Bold Gray Light">
      <a:srgbClr val="9D9DA7"/>
    </a:custClr>
    <a:custClr name="CS Bold Green Light">
      <a:srgbClr val="689C80"/>
    </a:custClr>
    <a:custClr name="CS Bold Gold Light">
      <a:srgbClr val="F0C352"/>
    </a:custClr>
    <a:custClr name="CS Bold Bronze Light">
      <a:srgbClr val="E9966F"/>
    </a:custClr>
    <a:custClr name="CS Bold Red Light">
      <a:srgbClr val="FF9A90"/>
    </a:custClr>
  </a:custClrLst>
  <a:extLst>
    <a:ext uri="{05A4C25C-085E-4340-85A3-A5531E510DB2}">
      <thm15:themeFamily xmlns:thm15="http://schemas.microsoft.com/office/thememl/2012/main" name="Presentation2" id="{3DEFE8BC-D8CF-4417-9AA2-0C9CD2CCF85B}" vid="{881FAA90-D635-4D27-B463-DF423CDF8C91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7A00FE02A9714785974896FDE531CF" ma:contentTypeVersion="8" ma:contentTypeDescription="Create a new document." ma:contentTypeScope="" ma:versionID="d260fd8749cee651eefab135be6f814d">
  <xsd:schema xmlns:xsd="http://www.w3.org/2001/XMLSchema" xmlns:xs="http://www.w3.org/2001/XMLSchema" xmlns:p="http://schemas.microsoft.com/office/2006/metadata/properties" xmlns:ns2="f34d4646-ea92-4a0f-9c34-e9f8cfe8aa57" targetNamespace="http://schemas.microsoft.com/office/2006/metadata/properties" ma:root="true" ma:fieldsID="d39236732ad22922ef86752ad904908e" ns2:_="">
    <xsd:import namespace="f34d4646-ea92-4a0f-9c34-e9f8cfe8aa57"/>
    <xsd:element name="properties">
      <xsd:complexType>
        <xsd:sequence>
          <xsd:element name="documentManagement">
            <xsd:complexType>
              <xsd:all>
                <xsd:element ref="ns2:Thumbnail" minOccurs="0"/>
                <xsd:element ref="ns2:Status" minOccurs="0"/>
                <xsd:element ref="ns2:DocumentVersion"/>
                <xsd:element ref="ns2:DocumentTitle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4d4646-ea92-4a0f-9c34-e9f8cfe8aa57" elementFormDefault="qualified">
    <xsd:import namespace="http://schemas.microsoft.com/office/2006/documentManagement/types"/>
    <xsd:import namespace="http://schemas.microsoft.com/office/infopath/2007/PartnerControls"/>
    <xsd:element name="Thumbnail" ma:index="8" nillable="true" ma:displayName="Thumbnail" ma:format="Thumbnail" ma:internalName="Thumbnail">
      <xsd:simpleType>
        <xsd:restriction base="dms:Unknown"/>
      </xsd:simpleType>
    </xsd:element>
    <xsd:element name="Status" ma:index="9" nillable="true" ma:displayName="Document Status" ma:format="Dropdown" ma:internalName="Status">
      <xsd:simpleType>
        <xsd:union memberTypes="dms:Text">
          <xsd:simpleType>
            <xsd:restriction base="dms:Choice">
              <xsd:enumeration value="Approved"/>
              <xsd:enumeration value="in development"/>
            </xsd:restriction>
          </xsd:simpleType>
        </xsd:union>
      </xsd:simpleType>
    </xsd:element>
    <xsd:element name="DocumentVersion" ma:index="10" ma:displayName="Document Version" ma:default="1.0" ma:format="Dropdown" ma:internalName="DocumentVersion">
      <xsd:simpleType>
        <xsd:restriction base="dms:Text">
          <xsd:maxLength value="255"/>
        </xsd:restriction>
      </xsd:simpleType>
    </xsd:element>
    <xsd:element name="DocumentTitle" ma:index="11" nillable="true" ma:displayName="Document Title" ma:format="Dropdown" ma:internalName="DocumentTitle">
      <xsd:simpleType>
        <xsd:restriction base="dms:Text">
          <xsd:maxLength value="255"/>
        </xsd:restriction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ocumentVersion xmlns="f34d4646-ea92-4a0f-9c34-e9f8cfe8aa57">1.0</DocumentVersion>
    <Thumbnail xmlns="f34d4646-ea92-4a0f-9c34-e9f8cfe8aa57" xsi:nil="true"/>
    <DocumentTitle xmlns="f34d4646-ea92-4a0f-9c34-e9f8cfe8aa57" xsi:nil="true"/>
    <Status xmlns="f34d4646-ea92-4a0f-9c34-e9f8cfe8aa5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BBSettings xmlns="http://schemas.bloomberg.com/settings/1.0">
  <Item name="DocumentId_Charts">{A211CA13-3D4D-40E9-8165-79E916930B0F}</Item>
  <Item xmlns="" name="ShapesMap_Charts">{"{A211CA13-3D4D-40E9-8165-79E916930B0F}":{"1266":{},"1267":{},"1268":{},"1270":{},"1272":{},"1274":{},"1305":{},"1307":{},"1334":{},"1335":{},"1336":{},"1352":{},"1353":{},"1354":{},"1355":{},"1356":{},"1357":{},"1358":{},"1359":{},"1368":{},"1392":{},"1394":{},"1395":{},"1396":{},"1397":{},"1399":{},"1400":{},"1401":{},"256":{}}}</Item>
</BBSettings>
</file>

<file path=customXml/itemProps1.xml><?xml version="1.0" encoding="utf-8"?>
<ds:datastoreItem xmlns:ds="http://schemas.openxmlformats.org/officeDocument/2006/customXml" ds:itemID="{0B95827C-E466-4F77-9119-7F746D7D61D4}">
  <ds:schemaRefs>
    <ds:schemaRef ds:uri="f34d4646-ea92-4a0f-9c34-e9f8cfe8aa5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7663714-6C21-4029-81A8-B793582E91ED}">
  <ds:schemaRefs>
    <ds:schemaRef ds:uri="f34d4646-ea92-4a0f-9c34-e9f8cfe8aa5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A9E8BDB-45E0-419C-B4EC-3D5B49D60F21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017ABF94-EC71-442D-9F9D-958392B40177}">
  <ds:schemaRefs>
    <ds:schemaRef ds:uri=""/>
    <ds:schemaRef ds:uri="http://schemas.bloomberg.com/settings/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Credit Suisse PPT Template_4by3_220407</Template>
  <TotalTime>0</TotalTime>
  <Application>Microsoft Office PowerPoint</Application>
  <PresentationFormat>On-screen Show (4:3)</PresentationFormat>
  <Slides>28</Slides>
  <Notes>1</Notes>
  <HiddenSlides>0</HiddenSlide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Credit Suisse Blue</vt:lpstr>
      <vt:lpstr> Credit Suisse Gray</vt:lpstr>
      <vt:lpstr> Credit Suisse Green</vt:lpstr>
      <vt:lpstr> Credit Suisse Gold</vt:lpstr>
      <vt:lpstr> Credit Suisse Bronze</vt:lpstr>
      <vt:lpstr> Credit Suisse Red</vt:lpstr>
      <vt:lpstr>TAA Group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  <vt:lpstr>Valuation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Neudek, Magdalena (TCIZ 43)</dc:creator>
  <cp:revision>1</cp:revision>
  <dcterms:created xsi:type="dcterms:W3CDTF">2022-04-08T11:23:29Z</dcterms:created>
  <dcterms:modified xsi:type="dcterms:W3CDTF">2025-06-18T18:17:38Z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3732d58-8c18-4bab-8f62-1159a69060e9_Enabled">
    <vt:lpwstr>True</vt:lpwstr>
  </property>
  <property fmtid="{D5CDD505-2E9C-101B-9397-08002B2CF9AE}" pid="3" name="MSIP_Label_f3732d58-8c18-4bab-8f62-1159a69060e9_SiteId">
    <vt:lpwstr>d0df3d96-c065-41c3-8c0b-5dcaa460ec33</vt:lpwstr>
  </property>
  <property fmtid="{D5CDD505-2E9C-101B-9397-08002B2CF9AE}" pid="4" name="MSIP_Label_f3732d58-8c18-4bab-8f62-1159a69060e9_Owner">
    <vt:lpwstr>mark.s.hirst@credit-suisse.com</vt:lpwstr>
  </property>
  <property fmtid="{D5CDD505-2E9C-101B-9397-08002B2CF9AE}" pid="5" name="MSIP_Label_f3732d58-8c18-4bab-8f62-1159a69060e9_SetDate">
    <vt:lpwstr>2022-04-04T12:58:19.2045070Z</vt:lpwstr>
  </property>
  <property fmtid="{D5CDD505-2E9C-101B-9397-08002B2CF9AE}" pid="6" name="MSIP_Label_f3732d58-8c18-4bab-8f62-1159a69060e9_Name">
    <vt:lpwstr>Unrestricted</vt:lpwstr>
  </property>
  <property fmtid="{D5CDD505-2E9C-101B-9397-08002B2CF9AE}" pid="7" name="MSIP_Label_f3732d58-8c18-4bab-8f62-1159a69060e9_Application">
    <vt:lpwstr>Microsoft Azure Information Protection</vt:lpwstr>
  </property>
  <property fmtid="{D5CDD505-2E9C-101B-9397-08002B2CF9AE}" pid="8" name="MSIP_Label_f3732d58-8c18-4bab-8f62-1159a69060e9_ActionId">
    <vt:lpwstr>2df0ddff-2977-4894-8dcb-fe113338f7ab</vt:lpwstr>
  </property>
  <property fmtid="{D5CDD505-2E9C-101B-9397-08002B2CF9AE}" pid="9" name="MSIP_Label_f3732d58-8c18-4bab-8f62-1159a69060e9_Extended_MSFT_Method">
    <vt:lpwstr>Manual</vt:lpwstr>
  </property>
  <property fmtid="{D5CDD505-2E9C-101B-9397-08002B2CF9AE}" pid="10" name="MSIP_Label_e288a1f6-a325-4240-aff6-5cd6a619dbd5_Enabled">
    <vt:lpwstr>true</vt:lpwstr>
  </property>
  <property fmtid="{D5CDD505-2E9C-101B-9397-08002B2CF9AE}" pid="11" name="MSIP_Label_e288a1f6-a325-4240-aff6-5cd6a619dbd5_SetDate">
    <vt:lpwstr>2024-09-23T14:23:16Z</vt:lpwstr>
  </property>
  <property fmtid="{D5CDD505-2E9C-101B-9397-08002B2CF9AE}" pid="12" name="MSIP_Label_e288a1f6-a325-4240-aff6-5cd6a619dbd5_Method">
    <vt:lpwstr>Privileged</vt:lpwstr>
  </property>
  <property fmtid="{D5CDD505-2E9C-101B-9397-08002B2CF9AE}" pid="13" name="MSIP_Label_e288a1f6-a325-4240-aff6-5cd6a619dbd5_Name">
    <vt:lpwstr>Intern</vt:lpwstr>
  </property>
  <property fmtid="{D5CDD505-2E9C-101B-9397-08002B2CF9AE}" pid="14" name="MSIP_Label_e288a1f6-a325-4240-aff6-5cd6a619dbd5_SiteId">
    <vt:lpwstr>fe248b4e-07cf-4091-94fe-02474839f23d</vt:lpwstr>
  </property>
  <property fmtid="{D5CDD505-2E9C-101B-9397-08002B2CF9AE}" pid="15" name="MSIP_Label_e288a1f6-a325-4240-aff6-5cd6a619dbd5_ActionId">
    <vt:lpwstr>90463b05-39b2-4d3e-9f15-a7bd17a39548</vt:lpwstr>
  </property>
  <property fmtid="{D5CDD505-2E9C-101B-9397-08002B2CF9AE}" pid="16" name="MSIP_Label_e288a1f6-a325-4240-aff6-5cd6a619dbd5_ContentBits">
    <vt:lpwstr>0</vt:lpwstr>
  </property>
  <property fmtid="{D5CDD505-2E9C-101B-9397-08002B2CF9AE}" pid="17" name="ContentTypeId">
    <vt:lpwstr>0x010100487A00FE02A9714785974896FDE531CF</vt:lpwstr>
  </property>
</Properties>
</file>

<file path=docProps/thumbnail.jpeg>
</file>